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04" r:id="rId4"/>
    <p:sldId id="286" r:id="rId5"/>
    <p:sldId id="288" r:id="rId6"/>
    <p:sldId id="258" r:id="rId7"/>
    <p:sldId id="259" r:id="rId8"/>
    <p:sldId id="260" r:id="rId9"/>
    <p:sldId id="296" r:id="rId10"/>
    <p:sldId id="262" r:id="rId11"/>
    <p:sldId id="299" r:id="rId12"/>
    <p:sldId id="303" r:id="rId13"/>
    <p:sldId id="281" r:id="rId14"/>
    <p:sldId id="283" r:id="rId15"/>
    <p:sldId id="267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7" d="100"/>
          <a:sy n="127" d="100"/>
        </p:scale>
        <p:origin x="121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9EF9A-02D2-4F1D-922E-C0118AE815E5}" type="datetimeFigureOut">
              <a:rPr lang="vi-VN" smtClean="0"/>
              <a:t>18/10/2025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FB740-A6EE-4A5D-9EF5-52E8830A16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93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10F60-3B7D-40E0-ACB9-61FE2A7A09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2BA3-ADF8-442A-8325-CF2236E90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43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B0D4-BDF1-4A5B-877F-717570BA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2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8FAC-933C-4F6C-8B76-16E17B7F3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AA7E-205A-414E-9D19-1B0D8106A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83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41CE-45F1-4EB4-87E0-F006EF751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2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991C-4468-4A30-8F0D-6DB88A18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06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8DE3-3659-4E67-9F3D-477989528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8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FBFE-1D58-4713-9306-B59D23C40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76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AF22-4784-42DB-907B-035DCBED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9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C642-101C-49FA-9E83-64713632C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89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E07B-587F-4C62-A2A8-C1D4B4F3E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336929-7112-48C8-BA94-145CE79DB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1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vi-V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445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ỦY BAN NHÂN DÂN </a:t>
            </a:r>
            <a:r>
              <a:rPr kumimoji="0" lang="vi-VN" alt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 BỒ ĐỀ</a:t>
            </a:r>
            <a:endParaRPr kumimoji="0" lang="en-US" altLang="vi-VN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TRƯỜNG MẦM NON BẮC CẦU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378075"/>
            <a:ext cx="830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2975" y="3048000"/>
            <a:ext cx="7315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Bé Mai ở nhà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alt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Hồng Hạnh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D2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32" y="1293432"/>
            <a:ext cx="1720312" cy="13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92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0244" descr="IMG_2692a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-228600"/>
            <a:ext cx="882015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1268" descr="IMG_2692b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225" y="-228600"/>
            <a:ext cx="969645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/>
          </a:p>
        </p:txBody>
      </p:sp>
      <p:sp>
        <p:nvSpPr>
          <p:cNvPr id="48130" name="Text Placeholder 12290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lstStyle/>
          <a:p>
            <a:endParaRPr lang="en-US"/>
          </a:p>
        </p:txBody>
      </p:sp>
      <p:pic>
        <p:nvPicPr>
          <p:cNvPr id="48131" name="Picture 12292" descr="IMG_2695a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3319" descr="doi-gio-giao-m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Rectangles 13320"/>
          <p:cNvSpPr/>
          <p:nvPr/>
        </p:nvSpPr>
        <p:spPr>
          <a:xfrm>
            <a:off x="1066800" y="0"/>
            <a:ext cx="8077200" cy="3429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8889"/>
              </a:avLst>
            </a:prstTxWarp>
            <a:normAutofit/>
          </a:bodyPr>
          <a:lstStyle/>
          <a:p>
            <a:pPr algn="ctr" fontAlgn="base"/>
            <a:r>
              <a:rPr lang="en-US" sz="3600" b="1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+mn-cs"/>
              </a:rPr>
              <a:t>Chân thành cảm ơn các cô giáo </a:t>
            </a:r>
            <a:endParaRPr lang="en-US" sz="3600" b="1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 fontAlgn="base"/>
            <a:r>
              <a:rPr lang="en-US" sz="3600" b="1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+mn-cs"/>
              </a:rPr>
              <a:t>đã về dự giờ thăm lớp </a:t>
            </a:r>
            <a:endParaRPr lang="en-US" sz="3600" b="1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052" descr="IMG_2690a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66675"/>
            <a:ext cx="9753600" cy="6991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076" descr="IMG_2690b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04787"/>
            <a:ext cx="9753600" cy="726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Placeholder 4098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lstStyle/>
          <a:p>
            <a:endParaRPr lang="en-US"/>
          </a:p>
        </p:txBody>
      </p:sp>
      <p:pic>
        <p:nvPicPr>
          <p:cNvPr id="30722" name="Picture 4100" descr="IMG_2691a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124" descr="IMG_2691b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275" y="-228600"/>
            <a:ext cx="973455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148" descr="IMG_2693a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28575"/>
            <a:ext cx="9753600" cy="6800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172" descr="IMG_2694b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71450"/>
            <a:ext cx="9753600" cy="720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196" descr="IMG_2693b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75" y="-228600"/>
            <a:ext cx="965835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/>
          </a:p>
        </p:txBody>
      </p:sp>
      <p:pic>
        <p:nvPicPr>
          <p:cNvPr id="40962" name="Content Placeholder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" y="0"/>
            <a:ext cx="9121775" cy="6858000"/>
          </a:xfrm>
          <a:ln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</Words>
  <Application>Microsoft Office PowerPoint</Application>
  <PresentationFormat>On-screen Show (4:3)</PresentationFormat>
  <Paragraphs>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TUNG</dc:creator>
  <cp:lastModifiedBy>xuân khuê</cp:lastModifiedBy>
  <cp:revision>9</cp:revision>
  <dcterms:created xsi:type="dcterms:W3CDTF">2014-11-25T14:01:35Z</dcterms:created>
  <dcterms:modified xsi:type="dcterms:W3CDTF">2025-10-18T14:19:40Z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1A2FE2085C6441D09FAC8D4D0A1D71B9</vt:lpwstr>
  </property>
  <property fmtid="{D5CDD505-2E9C-101B-9397-08002B2CF9AE}" pid="3" name="KSOProductBuildVer">
    <vt:lpwstr>1033-11.2.0.11074</vt:lpwstr>
  </property>
</Properties>
</file>