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67" r:id="rId4"/>
    <p:sldId id="266" r:id="rId5"/>
    <p:sldId id="268" r:id="rId6"/>
    <p:sldId id="269" r:id="rId7"/>
    <p:sldId id="273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64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3EF-B8BD-40BE-8924-0A495E7B687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790E-8C9E-4C0C-8A6F-5DEA37B7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4208-6564-425B-A4CC-D15252C2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A2F67-F7B9-48F8-8D62-3BC3E67C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3EDCD-A5FB-4F4B-AF89-D7C3F8CA6A1D}"/>
              </a:ext>
            </a:extLst>
          </p:cNvPr>
          <p:cNvSpPr txBox="1"/>
          <p:nvPr/>
        </p:nvSpPr>
        <p:spPr>
          <a:xfrm>
            <a:off x="2776821" y="1769771"/>
            <a:ext cx="6324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 NGÔN NGỮ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5B04A-988E-4A98-B291-9EDE8EDDD6F1}"/>
              </a:ext>
            </a:extLst>
          </p:cNvPr>
          <p:cNvSpPr txBox="1"/>
          <p:nvPr/>
        </p:nvSpPr>
        <p:spPr>
          <a:xfrm>
            <a:off x="4084277" y="-49582"/>
            <a:ext cx="420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BDFFA-71CD-45C9-97EC-25422929AD35}"/>
              </a:ext>
            </a:extLst>
          </p:cNvPr>
          <p:cNvSpPr txBox="1"/>
          <p:nvPr/>
        </p:nvSpPr>
        <p:spPr>
          <a:xfrm>
            <a:off x="2776821" y="2336535"/>
            <a:ext cx="701898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/>
            <a:endParaRPr lang="vi-VN" sz="28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vi-VN" sz="28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Thị Tố Vân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479" y="817686"/>
            <a:ext cx="171922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8789" y="1970468"/>
            <a:ext cx="6181859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439437" y="-1"/>
            <a:ext cx="5750418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2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51515"/>
            <a:ext cx="12192000" cy="6858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99622" y="895082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610" y="2923504"/>
            <a:ext cx="5988676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3" y="0"/>
            <a:ext cx="558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406636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49" y="0"/>
            <a:ext cx="4778063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90153"/>
            <a:ext cx="5756856" cy="1648496"/>
          </a:xfrm>
          <a:prstGeom prst="cloudCallout">
            <a:avLst>
              <a:gd name="adj1" fmla="val 10711"/>
              <a:gd name="adj2" fmla="val 74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3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4584879"/>
            <a:ext cx="878338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4979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648495" y="1455313"/>
            <a:ext cx="797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2336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50" y="0"/>
            <a:ext cx="4584880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5" y="119128"/>
            <a:ext cx="10985679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862885" y="2807594"/>
            <a:ext cx="10637949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6181860" y="2228045"/>
            <a:ext cx="12878" cy="873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6" y="119128"/>
            <a:ext cx="4803820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2" y="0"/>
            <a:ext cx="6016667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" y="2640169"/>
            <a:ext cx="4426038" cy="2511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899140" y="-1"/>
            <a:ext cx="7829221" cy="23808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7" y="2380890"/>
            <a:ext cx="7173614" cy="2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7882" y="103031"/>
            <a:ext cx="4752304" cy="2775395"/>
          </a:xfrm>
          <a:prstGeom prst="downArrow">
            <a:avLst>
              <a:gd name="adj1" fmla="val 50000"/>
              <a:gd name="adj2" fmla="val 349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03031"/>
            <a:ext cx="5530380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201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khuê</cp:lastModifiedBy>
  <cp:revision>34</cp:revision>
  <dcterms:created xsi:type="dcterms:W3CDTF">2021-09-16T02:07:11Z</dcterms:created>
  <dcterms:modified xsi:type="dcterms:W3CDTF">2025-10-18T14:24:43Z</dcterms:modified>
</cp:coreProperties>
</file>