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4" r:id="rId4"/>
    <p:sldMasterId id="2147483676" r:id="rId5"/>
    <p:sldMasterId id="2147483678" r:id="rId6"/>
    <p:sldMasterId id="2147483680" r:id="rId7"/>
    <p:sldMasterId id="2147483692" r:id="rId8"/>
  </p:sldMasterIdLst>
  <p:notesMasterIdLst>
    <p:notesMasterId r:id="rId26"/>
  </p:notesMasterIdLst>
  <p:sldIdLst>
    <p:sldId id="274" r:id="rId9"/>
    <p:sldId id="275" r:id="rId10"/>
    <p:sldId id="276" r:id="rId11"/>
    <p:sldId id="277" r:id="rId12"/>
    <p:sldId id="278" r:id="rId13"/>
    <p:sldId id="279" r:id="rId14"/>
    <p:sldId id="266" r:id="rId15"/>
    <p:sldId id="280" r:id="rId16"/>
    <p:sldId id="281" r:id="rId17"/>
    <p:sldId id="282" r:id="rId18"/>
    <p:sldId id="283" r:id="rId19"/>
    <p:sldId id="284" r:id="rId20"/>
    <p:sldId id="285" r:id="rId21"/>
    <p:sldId id="286" r:id="rId22"/>
    <p:sldId id="287" r:id="rId23"/>
    <p:sldId id="288" r:id="rId24"/>
    <p:sldId id="273" r:id="rId25"/>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3F53B"/>
    <a:srgbClr val="00FF00"/>
    <a:srgbClr val="FFFF00"/>
    <a:srgbClr val="00B050"/>
    <a:srgbClr val="FF00FF"/>
    <a:srgbClr val="FF0066"/>
    <a:srgbClr val="5B9BD5"/>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varScale="1">
        <p:scale>
          <a:sx n="120" d="100"/>
          <a:sy n="120" d="100"/>
        </p:scale>
        <p:origin x="12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12"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7171" name="Shape 40"/>
          <p:cNvSpPr>
            <a:spLocks noGrp="1" noRot="1" noChangeAspect="1" noTextEdit="1"/>
          </p:cNvSpPr>
          <p:nvPr>
            <p:ph type="sldImg" idx="2"/>
          </p:nvPr>
        </p:nvSpPr>
        <p:spPr>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40406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9219" name="Shape 54"/>
          <p:cNvSpPr>
            <a:spLocks noGrp="1" noRot="1" noChangeAspect="1" noTextEdit="1"/>
          </p:cNvSpPr>
          <p:nvPr>
            <p:ph type="sldImg" idx="2"/>
          </p:nvPr>
        </p:nvSpPr>
        <p:spPr>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3272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smtClean="0"/>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BBE65-B40F-4FD5-A9A0-5537755C3A8A}"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458341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499296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BBE65-B40F-4FD5-A9A0-5537755C3A8A}"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92229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EBBE65-B40F-4FD5-A9A0-5537755C3A8A}"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761853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EBBE65-B40F-4FD5-A9A0-5537755C3A8A}"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82458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BBE65-B40F-4FD5-A9A0-5537755C3A8A}"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36209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E65-B40F-4FD5-A9A0-5537755C3A8A}"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584899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15524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smtClean="0"/>
              <a:t>Click to edit Master title style</a:t>
            </a:r>
            <a:endParaRPr lang="vi-VN"/>
          </a:p>
        </p:txBody>
      </p:sp>
      <p:sp>
        <p:nvSpPr>
          <p:cNvPr id="1048582"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29/12/2024</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71867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65981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69083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653551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2638720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595447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316660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11917" y="1600200"/>
            <a:ext cx="9116483"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914400" y="1219222"/>
            <a:ext cx="10363200" cy="1933575"/>
          </a:xfrm>
        </p:spPr>
        <p:txBody>
          <a:bodyPr anchor="b"/>
          <a:lstStyle>
            <a:lvl1pPr algn="r">
              <a:defRPr sz="5867"/>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743200" y="3505200"/>
            <a:ext cx="8534400" cy="175260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670699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17293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70958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619876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377073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997219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24260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7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87054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824500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43996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9"/>
            <a:ext cx="80264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966461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5" name="Shape 13"/>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6" name="Shape 14"/>
          <p:cNvSpPr txBox="1">
            <a:spLocks noGrp="1"/>
          </p:cNvSpPr>
          <p:nvPr>
            <p:ph type="sldNum" idx="12"/>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a:defRPr/>
            </a:pPr>
            <a:fld id="{740A2484-500C-457B-8E83-99E6CBD657EA}" type="slidenum">
              <a:rPr lang="en-US" altLang="en-US"/>
              <a:pPr>
                <a:defRPr/>
              </a:pPr>
              <a:t>‹#›</a:t>
            </a:fld>
            <a:endParaRPr lang="en-US" altLang="en-US"/>
          </a:p>
        </p:txBody>
      </p:sp>
    </p:spTree>
    <p:extLst>
      <p:ext uri="{BB962C8B-B14F-4D97-AF65-F5344CB8AC3E}">
        <p14:creationId xmlns:p14="http://schemas.microsoft.com/office/powerpoint/2010/main" val="267622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smtClean="0"/>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smtClean="0"/>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29/12/2024</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29/12/2024</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29/12/2024</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26.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38.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29/12/2024</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E65-B40F-4FD5-A9A0-5537755C3A8A}" type="datetimeFigureOut">
              <a:rPr lang="en-US" smtClean="0"/>
              <a:t>12/29/2024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2F3C-995D-46D2-8187-95C5DF182E29}" type="slidenum">
              <a:rPr lang="en-US" smtClean="0"/>
              <a:t>‹#›</a:t>
            </a:fld>
            <a:endParaRPr lang="en-US"/>
          </a:p>
        </p:txBody>
      </p:sp>
    </p:spTree>
    <p:extLst>
      <p:ext uri="{BB962C8B-B14F-4D97-AF65-F5344CB8AC3E}">
        <p14:creationId xmlns:p14="http://schemas.microsoft.com/office/powerpoint/2010/main" val="642625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714175"/>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380966"/>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843672"/>
      </p:ext>
    </p:extLst>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657860"/>
      </p:ext>
    </p:extLst>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428753" y="304800"/>
            <a:ext cx="10153649"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32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609600" y="1600200"/>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33">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33">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33">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7249304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5067">
          <a:solidFill>
            <a:schemeClr val="tx2"/>
          </a:solidFill>
          <a:latin typeface="+mj-lt"/>
          <a:ea typeface="+mj-ea"/>
          <a:cs typeface="+mj-cs"/>
        </a:defRPr>
      </a:lvl1pPr>
      <a:lvl2pPr algn="l" rtl="0" eaLnBrk="0" fontAlgn="base" hangingPunct="0">
        <a:spcBef>
          <a:spcPct val="0"/>
        </a:spcBef>
        <a:spcAft>
          <a:spcPct val="0"/>
        </a:spcAft>
        <a:defRPr sz="5067">
          <a:solidFill>
            <a:schemeClr val="tx2"/>
          </a:solidFill>
          <a:latin typeface="Arial" charset="0"/>
        </a:defRPr>
      </a:lvl2pPr>
      <a:lvl3pPr algn="l" rtl="0" eaLnBrk="0" fontAlgn="base" hangingPunct="0">
        <a:spcBef>
          <a:spcPct val="0"/>
        </a:spcBef>
        <a:spcAft>
          <a:spcPct val="0"/>
        </a:spcAft>
        <a:defRPr sz="5067">
          <a:solidFill>
            <a:schemeClr val="tx2"/>
          </a:solidFill>
          <a:latin typeface="Arial" charset="0"/>
        </a:defRPr>
      </a:lvl3pPr>
      <a:lvl4pPr algn="l" rtl="0" eaLnBrk="0" fontAlgn="base" hangingPunct="0">
        <a:spcBef>
          <a:spcPct val="0"/>
        </a:spcBef>
        <a:spcAft>
          <a:spcPct val="0"/>
        </a:spcAft>
        <a:defRPr sz="5067">
          <a:solidFill>
            <a:schemeClr val="tx2"/>
          </a:solidFill>
          <a:latin typeface="Arial" charset="0"/>
        </a:defRPr>
      </a:lvl4pPr>
      <a:lvl5pPr algn="l" rtl="0" eaLnBrk="0" fontAlgn="base" hangingPunct="0">
        <a:spcBef>
          <a:spcPct val="0"/>
        </a:spcBef>
        <a:spcAft>
          <a:spcPct val="0"/>
        </a:spcAft>
        <a:defRPr sz="5067">
          <a:solidFill>
            <a:schemeClr val="tx2"/>
          </a:solidFill>
          <a:latin typeface="Arial" charset="0"/>
        </a:defRPr>
      </a:lvl5pPr>
      <a:lvl6pPr marL="609585" algn="l" rtl="0" fontAlgn="base">
        <a:spcBef>
          <a:spcPct val="0"/>
        </a:spcBef>
        <a:spcAft>
          <a:spcPct val="0"/>
        </a:spcAft>
        <a:defRPr sz="5067">
          <a:solidFill>
            <a:schemeClr val="tx2"/>
          </a:solidFill>
          <a:latin typeface="Arial" charset="0"/>
        </a:defRPr>
      </a:lvl6pPr>
      <a:lvl7pPr marL="1219170" algn="l" rtl="0" fontAlgn="base">
        <a:spcBef>
          <a:spcPct val="0"/>
        </a:spcBef>
        <a:spcAft>
          <a:spcPct val="0"/>
        </a:spcAft>
        <a:defRPr sz="5067">
          <a:solidFill>
            <a:schemeClr val="tx2"/>
          </a:solidFill>
          <a:latin typeface="Arial" charset="0"/>
        </a:defRPr>
      </a:lvl7pPr>
      <a:lvl8pPr marL="1828754" algn="l" rtl="0" fontAlgn="base">
        <a:spcBef>
          <a:spcPct val="0"/>
        </a:spcBef>
        <a:spcAft>
          <a:spcPct val="0"/>
        </a:spcAft>
        <a:defRPr sz="5067">
          <a:solidFill>
            <a:schemeClr val="tx2"/>
          </a:solidFill>
          <a:latin typeface="Arial" charset="0"/>
        </a:defRPr>
      </a:lvl8pPr>
      <a:lvl9pPr marL="2438339" algn="l" rtl="0" fontAlgn="base">
        <a:spcBef>
          <a:spcPct val="0"/>
        </a:spcBef>
        <a:spcAft>
          <a:spcPct val="0"/>
        </a:spcAft>
        <a:defRPr sz="5067">
          <a:solidFill>
            <a:schemeClr val="tx2"/>
          </a:solidFill>
          <a:latin typeface="Arial" charset="0"/>
        </a:defRPr>
      </a:lvl9pPr>
    </p:titleStyle>
    <p:bodyStyle>
      <a:lvl1pPr marL="457189" indent="-457189" algn="l" rtl="0" eaLnBrk="0" fontAlgn="base" hangingPunct="0">
        <a:spcBef>
          <a:spcPct val="20000"/>
        </a:spcBef>
        <a:spcAft>
          <a:spcPct val="0"/>
        </a:spcAft>
        <a:buClr>
          <a:schemeClr val="accent1"/>
        </a:buClr>
        <a:buFont typeface="Wingdings" pitchFamily="2" charset="2"/>
        <a:buChar char="l"/>
        <a:defRPr sz="4267">
          <a:solidFill>
            <a:schemeClr val="tx1"/>
          </a:solidFill>
          <a:latin typeface="+mn-lt"/>
          <a:ea typeface="+mn-ea"/>
          <a:cs typeface="+mn-cs"/>
        </a:defRPr>
      </a:lvl1pPr>
      <a:lvl2pPr marL="990575" indent="-380990" algn="l" rtl="0" eaLnBrk="0" fontAlgn="base" hangingPunct="0">
        <a:spcBef>
          <a:spcPct val="20000"/>
        </a:spcBef>
        <a:spcAft>
          <a:spcPct val="0"/>
        </a:spcAft>
        <a:buClr>
          <a:schemeClr val="accent1"/>
        </a:buClr>
        <a:buFont typeface="Wingdings" pitchFamily="2" charset="2"/>
        <a:buChar char="¡"/>
        <a:defRPr sz="3600">
          <a:solidFill>
            <a:schemeClr val="tx1"/>
          </a:solidFill>
          <a:latin typeface="+mn-lt"/>
        </a:defRPr>
      </a:lvl2pPr>
      <a:lvl3pPr marL="1523962" indent="-304792" algn="l" rtl="0" eaLnBrk="0" fontAlgn="base" hangingPunct="0">
        <a:spcBef>
          <a:spcPct val="20000"/>
        </a:spcBef>
        <a:spcAft>
          <a:spcPct val="0"/>
        </a:spcAft>
        <a:buClr>
          <a:schemeClr val="accent1"/>
        </a:buClr>
        <a:buFont typeface="Wingdings" pitchFamily="2" charset="2"/>
        <a:buChar char="l"/>
        <a:defRPr sz="3067">
          <a:solidFill>
            <a:schemeClr val="tx1"/>
          </a:solidFill>
          <a:latin typeface="+mn-lt"/>
        </a:defRPr>
      </a:lvl3pPr>
      <a:lvl4pPr marL="2133547" indent="-304792" algn="l" rtl="0" eaLnBrk="0" fontAlgn="base" hangingPunct="0">
        <a:spcBef>
          <a:spcPct val="20000"/>
        </a:spcBef>
        <a:spcAft>
          <a:spcPct val="0"/>
        </a:spcAft>
        <a:buClr>
          <a:schemeClr val="accent1"/>
        </a:buClr>
        <a:buChar char="•"/>
        <a:defRPr sz="2667">
          <a:solidFill>
            <a:schemeClr val="tx1"/>
          </a:solidFill>
          <a:latin typeface="+mn-lt"/>
        </a:defRPr>
      </a:lvl4pPr>
      <a:lvl5pPr marL="2743131" indent="-304792" algn="l" rtl="0" eaLnBrk="0" fontAlgn="base" hangingPunct="0">
        <a:spcBef>
          <a:spcPct val="20000"/>
        </a:spcBef>
        <a:spcAft>
          <a:spcPct val="0"/>
        </a:spcAft>
        <a:buClr>
          <a:schemeClr val="accent1"/>
        </a:buClr>
        <a:buFont typeface="Wingdings" pitchFamily="2" charset="2"/>
        <a:buChar char=""/>
        <a:defRPr sz="2667">
          <a:solidFill>
            <a:schemeClr val="tx1"/>
          </a:solidFill>
          <a:latin typeface="+mn-lt"/>
        </a:defRPr>
      </a:lvl5pPr>
      <a:lvl6pPr marL="3352716"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6pPr>
      <a:lvl7pPr marL="3962301"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7pPr>
      <a:lvl8pPr marL="4571886"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8pPr>
      <a:lvl9pPr marL="5181470" indent="-304792" algn="l" rtl="0" fontAlgn="base">
        <a:spcBef>
          <a:spcPct val="20000"/>
        </a:spcBef>
        <a:spcAft>
          <a:spcPct val="0"/>
        </a:spcAft>
        <a:buClr>
          <a:schemeClr val="accent1"/>
        </a:buClr>
        <a:buFont typeface="Wingdings" pitchFamily="2" charset="2"/>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965161"/>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0" y="-152400"/>
            <a:ext cx="12247659"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2800" y="152400"/>
            <a:ext cx="75438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ỦY BAN NHÂN DÂN QUẬN LONG BIÊN</a:t>
            </a:r>
          </a:p>
        </p:txBody>
      </p:sp>
      <p:sp>
        <p:nvSpPr>
          <p:cNvPr id="7" name="TextBox 6"/>
          <p:cNvSpPr txBox="1"/>
          <p:nvPr/>
        </p:nvSpPr>
        <p:spPr>
          <a:xfrm>
            <a:off x="4038599" y="656465"/>
            <a:ext cx="54864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TRƯỜNG MẦM NON BẮC CẦU</a:t>
            </a:r>
          </a:p>
        </p:txBody>
      </p:sp>
      <p:pic>
        <p:nvPicPr>
          <p:cNvPr id="1027" name="Picture 3" descr="C:\Users\khanh\Downloads\33a548a0aa8262dc3b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226" y="1219201"/>
            <a:ext cx="1534638" cy="15619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734144" y="2818238"/>
            <a:ext cx="893385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Lĩnh</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vực</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phát</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triển</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nhận</a:t>
            </a: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5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thức</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12" name="TextBox 11"/>
          <p:cNvSpPr txBox="1"/>
          <p:nvPr/>
        </p:nvSpPr>
        <p:spPr>
          <a:xfrm>
            <a:off x="2362200" y="3733801"/>
            <a:ext cx="7696200" cy="584775"/>
          </a:xfrm>
          <a:prstGeom prst="rect">
            <a:avLst/>
          </a:prstGeom>
          <a:noFill/>
        </p:spPr>
        <p:txBody>
          <a:bodyPr wrap="square" rtlCol="0">
            <a:spAutoFit/>
          </a:bodyPr>
          <a:lstStyle/>
          <a:p>
            <a:r>
              <a:rPr lang="en-US" sz="3200" b="1" dirty="0" err="1">
                <a:solidFill>
                  <a:srgbClr val="0070C0"/>
                </a:solidFill>
                <a:latin typeface="Times New Roman" pitchFamily="18" charset="0"/>
                <a:cs typeface="Times New Roman" pitchFamily="18" charset="0"/>
              </a:rPr>
              <a:t>Nhận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tập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nói</a:t>
            </a:r>
            <a:r>
              <a:rPr lang="en-US" sz="3200" b="1" dirty="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Quả cam- quả chuối</a:t>
            </a:r>
            <a:endParaRPr lang="en-US" sz="3200" b="1" dirty="0">
              <a:solidFill>
                <a:srgbClr val="0070C0"/>
              </a:solidFill>
              <a:latin typeface="Times New Roman" pitchFamily="18" charset="0"/>
              <a:cs typeface="Times New Roman" pitchFamily="18" charset="0"/>
            </a:endParaRPr>
          </a:p>
        </p:txBody>
      </p:sp>
      <p:sp>
        <p:nvSpPr>
          <p:cNvPr id="13" name="TextBox 12"/>
          <p:cNvSpPr txBox="1"/>
          <p:nvPr/>
        </p:nvSpPr>
        <p:spPr>
          <a:xfrm>
            <a:off x="3343572" y="4470113"/>
            <a:ext cx="5715000" cy="584775"/>
          </a:xfrm>
          <a:prstGeom prst="rect">
            <a:avLst/>
          </a:prstGeom>
          <a:noFill/>
        </p:spPr>
        <p:txBody>
          <a:bodyPr wrap="square" rtlCol="0">
            <a:spAutoFit/>
          </a:bodyPr>
          <a:lstStyle/>
          <a:p>
            <a:r>
              <a:rPr lang="en-US" sz="3200" b="1" dirty="0" err="1">
                <a:solidFill>
                  <a:srgbClr val="00B050"/>
                </a:solidFill>
                <a:latin typeface="Times New Roman" pitchFamily="18" charset="0"/>
                <a:cs typeface="Times New Roman" pitchFamily="18" charset="0"/>
              </a:rPr>
              <a:t>Lứa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trẻ</a:t>
            </a:r>
            <a:r>
              <a:rPr lang="en-US" sz="3200" b="1" dirty="0">
                <a:solidFill>
                  <a:srgbClr val="00B050"/>
                </a:solidFill>
                <a:latin typeface="Times New Roman" pitchFamily="18" charset="0"/>
                <a:cs typeface="Times New Roman" pitchFamily="18" charset="0"/>
              </a:rPr>
              <a:t> 24- 36 </a:t>
            </a:r>
            <a:r>
              <a:rPr lang="en-US" sz="3200" b="1" dirty="0" err="1">
                <a:solidFill>
                  <a:srgbClr val="00B050"/>
                </a:solidFill>
                <a:latin typeface="Times New Roman" pitchFamily="18" charset="0"/>
                <a:cs typeface="Times New Roman" pitchFamily="18" charset="0"/>
              </a:rPr>
              <a:t>tháng</a:t>
            </a:r>
            <a:endParaRPr lang="en-US" sz="32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933588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909">
        <p15:prstTrans prst="curtains"/>
      </p:transition>
    </mc:Choice>
    <mc:Fallback xmlns="">
      <p:transition spd="slow" advTm="28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75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par>
                                <p:cTn id="18" presetID="42"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42" presetClass="entr" presetSubtype="0" fill="hold" grpId="0" nodeType="withEffect">
                                  <p:stCondLst>
                                    <p:cond delay="2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33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7125"/>
            <a:ext cx="4876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29000" y="619125"/>
            <a:ext cx="5727700" cy="11080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sz="66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a:t>
            </a:r>
          </a:p>
        </p:txBody>
      </p:sp>
    </p:spTree>
    <p:extLst>
      <p:ext uri="{BB962C8B-B14F-4D97-AF65-F5344CB8AC3E}">
        <p14:creationId xmlns:p14="http://schemas.microsoft.com/office/powerpoint/2010/main" val="3060521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randombar(horizontal)">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43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Placeholder 2"/>
          <p:cNvSpPr txBox="1">
            <a:spLocks noGrp="1"/>
          </p:cNvSpPr>
          <p:nvPr>
            <p:ph type="body" idx="1"/>
          </p:nvPr>
        </p:nvSpPr>
        <p:spPr>
          <a:xfrm>
            <a:off x="838200" y="1825625"/>
            <a:ext cx="10515600" cy="4351338"/>
          </a:xfrm>
        </p:spPr>
        <p:txBody>
          <a:bodyPr/>
          <a:lstStyle/>
          <a:p>
            <a:pPr>
              <a:buClr>
                <a:srgbClr val="000000"/>
              </a:buClr>
              <a:buSzTx/>
              <a:buFontTx/>
              <a:buChar char="•"/>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841500"/>
            <a:ext cx="779938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flipV="1">
            <a:off x="7005638" y="1260475"/>
            <a:ext cx="525462" cy="1576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43" name="TextBox 7"/>
          <p:cNvSpPr txBox="1">
            <a:spLocks noChangeArrowheads="1"/>
          </p:cNvSpPr>
          <p:nvPr/>
        </p:nvSpPr>
        <p:spPr bwMode="auto">
          <a:xfrm>
            <a:off x="5835650" y="196850"/>
            <a:ext cx="320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 cam</a:t>
            </a:r>
          </a:p>
        </p:txBody>
      </p:sp>
      <p:cxnSp>
        <p:nvCxnSpPr>
          <p:cNvPr id="11" name="Straight Arrow Connector 10"/>
          <p:cNvCxnSpPr/>
          <p:nvPr/>
        </p:nvCxnSpPr>
        <p:spPr>
          <a:xfrm flipH="1" flipV="1">
            <a:off x="3670300" y="954088"/>
            <a:ext cx="2017713" cy="1762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45" name="TextBox 11"/>
          <p:cNvSpPr txBox="1">
            <a:spLocks noChangeArrowheads="1"/>
          </p:cNvSpPr>
          <p:nvPr/>
        </p:nvSpPr>
        <p:spPr bwMode="auto">
          <a:xfrm>
            <a:off x="2106613" y="139700"/>
            <a:ext cx="282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Hạt cam</a:t>
            </a:r>
          </a:p>
        </p:txBody>
      </p:sp>
    </p:spTree>
    <p:extLst>
      <p:ext uri="{BB962C8B-B14F-4D97-AF65-F5344CB8AC3E}">
        <p14:creationId xmlns:p14="http://schemas.microsoft.com/office/powerpoint/2010/main" val="1537224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p:cNvPicPr>
          <p:nvPr/>
        </p:nvPicPr>
        <p:blipFill>
          <a:blip r:embed="rId3" cstate="print">
            <a:extLst>
              <a:ext uri="{28A0092B-C50C-407E-A947-70E740481C1C}">
                <a14:useLocalDpi xmlns:a14="http://schemas.microsoft.com/office/drawing/2010/main" val="0"/>
              </a:ext>
            </a:extLst>
          </a:blip>
          <a:srcRect l="10757" t="2029" r="15138" b="10094"/>
          <a:stretch>
            <a:fillRect/>
          </a:stretch>
        </p:blipFill>
        <p:spPr bwMode="auto">
          <a:xfrm>
            <a:off x="2595563" y="1497013"/>
            <a:ext cx="250031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1430338"/>
            <a:ext cx="322738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4"/>
          <p:cNvSpPr txBox="1">
            <a:spLocks noChangeArrowheads="1"/>
          </p:cNvSpPr>
          <p:nvPr/>
        </p:nvSpPr>
        <p:spPr bwMode="auto">
          <a:xfrm>
            <a:off x="3846513" y="550863"/>
            <a:ext cx="4141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Mở rộng</a:t>
            </a:r>
          </a:p>
        </p:txBody>
      </p:sp>
      <p:pic>
        <p:nvPicPr>
          <p:cNvPr id="174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4025" y="4251325"/>
            <a:ext cx="262731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4713" y="4191000"/>
            <a:ext cx="211296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9"/>
          <p:cNvSpPr txBox="1">
            <a:spLocks noChangeArrowheads="1"/>
          </p:cNvSpPr>
          <p:nvPr/>
        </p:nvSpPr>
        <p:spPr bwMode="auto">
          <a:xfrm>
            <a:off x="685800" y="2286000"/>
            <a:ext cx="290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táo</a:t>
            </a:r>
          </a:p>
        </p:txBody>
      </p:sp>
      <p:sp>
        <p:nvSpPr>
          <p:cNvPr id="17418" name="TextBox 10"/>
          <p:cNvSpPr txBox="1">
            <a:spLocks noChangeArrowheads="1"/>
          </p:cNvSpPr>
          <p:nvPr/>
        </p:nvSpPr>
        <p:spPr bwMode="auto">
          <a:xfrm>
            <a:off x="685800" y="4789488"/>
            <a:ext cx="2832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xoài</a:t>
            </a:r>
          </a:p>
        </p:txBody>
      </p:sp>
      <p:sp>
        <p:nvSpPr>
          <p:cNvPr id="17419" name="TextBox 11"/>
          <p:cNvSpPr txBox="1">
            <a:spLocks noChangeArrowheads="1"/>
          </p:cNvSpPr>
          <p:nvPr/>
        </p:nvSpPr>
        <p:spPr bwMode="auto">
          <a:xfrm>
            <a:off x="9894888" y="2460625"/>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nho</a:t>
            </a:r>
          </a:p>
        </p:txBody>
      </p:sp>
      <p:sp>
        <p:nvSpPr>
          <p:cNvPr id="17420" name="TextBox 12"/>
          <p:cNvSpPr txBox="1">
            <a:spLocks noChangeArrowheads="1"/>
          </p:cNvSpPr>
          <p:nvPr/>
        </p:nvSpPr>
        <p:spPr bwMode="auto">
          <a:xfrm>
            <a:off x="9337675" y="4818063"/>
            <a:ext cx="314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 dưa hấu</a:t>
            </a:r>
          </a:p>
        </p:txBody>
      </p:sp>
    </p:spTree>
    <p:extLst>
      <p:ext uri="{BB962C8B-B14F-4D97-AF65-F5344CB8AC3E}">
        <p14:creationId xmlns:p14="http://schemas.microsoft.com/office/powerpoint/2010/main" val="3423876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500" fill="hold"/>
                                        <p:tgtEl>
                                          <p:spTgt spid="17413"/>
                                        </p:tgtEl>
                                        <p:attrNameLst>
                                          <p:attrName>ppt_w</p:attrName>
                                        </p:attrNameLst>
                                      </p:cBhvr>
                                      <p:tavLst>
                                        <p:tav tm="0">
                                          <p:val>
                                            <p:fltVal val="0"/>
                                          </p:val>
                                        </p:tav>
                                        <p:tav tm="100000">
                                          <p:val>
                                            <p:strVal val="#ppt_w"/>
                                          </p:val>
                                        </p:tav>
                                      </p:tavLst>
                                    </p:anim>
                                    <p:anim calcmode="lin" valueType="num">
                                      <p:cBhvr>
                                        <p:cTn id="15" dur="500" fill="hold"/>
                                        <p:tgtEl>
                                          <p:spTgt spid="17413"/>
                                        </p:tgtEl>
                                        <p:attrNameLst>
                                          <p:attrName>ppt_h</p:attrName>
                                        </p:attrNameLst>
                                      </p:cBhvr>
                                      <p:tavLst>
                                        <p:tav tm="0">
                                          <p:val>
                                            <p:fltVal val="0"/>
                                          </p:val>
                                        </p:tav>
                                        <p:tav tm="100000">
                                          <p:val>
                                            <p:strVal val="#ppt_h"/>
                                          </p:val>
                                        </p:tav>
                                      </p:tavLst>
                                    </p:anim>
                                    <p:animEffect transition="in" filter="fade">
                                      <p:cBhvr>
                                        <p:cTn id="16" dur="500"/>
                                        <p:tgtEl>
                                          <p:spTgt spid="174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anim calcmode="lin" valueType="num">
                                      <p:cBhvr>
                                        <p:cTn id="21" dur="500" fill="hold"/>
                                        <p:tgtEl>
                                          <p:spTgt spid="17415"/>
                                        </p:tgtEl>
                                        <p:attrNameLst>
                                          <p:attrName>ppt_w</p:attrName>
                                        </p:attrNameLst>
                                      </p:cBhvr>
                                      <p:tavLst>
                                        <p:tav tm="0">
                                          <p:val>
                                            <p:fltVal val="0"/>
                                          </p:val>
                                        </p:tav>
                                        <p:tav tm="100000">
                                          <p:val>
                                            <p:strVal val="#ppt_w"/>
                                          </p:val>
                                        </p:tav>
                                      </p:tavLst>
                                    </p:anim>
                                    <p:anim calcmode="lin" valueType="num">
                                      <p:cBhvr>
                                        <p:cTn id="22" dur="500" fill="hold"/>
                                        <p:tgtEl>
                                          <p:spTgt spid="17415"/>
                                        </p:tgtEl>
                                        <p:attrNameLst>
                                          <p:attrName>ppt_h</p:attrName>
                                        </p:attrNameLst>
                                      </p:cBhvr>
                                      <p:tavLst>
                                        <p:tav tm="0">
                                          <p:val>
                                            <p:fltVal val="0"/>
                                          </p:val>
                                        </p:tav>
                                        <p:tav tm="100000">
                                          <p:val>
                                            <p:strVal val="#ppt_h"/>
                                          </p:val>
                                        </p:tav>
                                      </p:tavLst>
                                    </p:anim>
                                    <p:animEffect transition="in" filter="fade">
                                      <p:cBhvr>
                                        <p:cTn id="23" dur="500"/>
                                        <p:tgtEl>
                                          <p:spTgt spid="174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7416"/>
                                        </p:tgtEl>
                                        <p:attrNameLst>
                                          <p:attrName>style.visibility</p:attrName>
                                        </p:attrNameLst>
                                      </p:cBhvr>
                                      <p:to>
                                        <p:strVal val="visible"/>
                                      </p:to>
                                    </p:set>
                                    <p:anim calcmode="lin" valueType="num">
                                      <p:cBhvr>
                                        <p:cTn id="28" dur="500" fill="hold"/>
                                        <p:tgtEl>
                                          <p:spTgt spid="17416"/>
                                        </p:tgtEl>
                                        <p:attrNameLst>
                                          <p:attrName>ppt_w</p:attrName>
                                        </p:attrNameLst>
                                      </p:cBhvr>
                                      <p:tavLst>
                                        <p:tav tm="0">
                                          <p:val>
                                            <p:fltVal val="0"/>
                                          </p:val>
                                        </p:tav>
                                        <p:tav tm="100000">
                                          <p:val>
                                            <p:strVal val="#ppt_w"/>
                                          </p:val>
                                        </p:tav>
                                      </p:tavLst>
                                    </p:anim>
                                    <p:anim calcmode="lin" valueType="num">
                                      <p:cBhvr>
                                        <p:cTn id="29" dur="500" fill="hold"/>
                                        <p:tgtEl>
                                          <p:spTgt spid="17416"/>
                                        </p:tgtEl>
                                        <p:attrNameLst>
                                          <p:attrName>ppt_h</p:attrName>
                                        </p:attrNameLst>
                                      </p:cBhvr>
                                      <p:tavLst>
                                        <p:tav tm="0">
                                          <p:val>
                                            <p:fltVal val="0"/>
                                          </p:val>
                                        </p:tav>
                                        <p:tav tm="100000">
                                          <p:val>
                                            <p:strVal val="#ppt_h"/>
                                          </p:val>
                                        </p:tav>
                                      </p:tavLst>
                                    </p:anim>
                                    <p:animEffect transition="in" filter="fade">
                                      <p:cBhvr>
                                        <p:cTn id="30"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417639"/>
          </a:xfrm>
        </p:spPr>
        <p:txBody>
          <a:bodyPr/>
          <a:lstStyle/>
          <a:p>
            <a:r>
              <a:rPr lang="vi-VN" sz="2667" i="1" dirty="0">
                <a:solidFill>
                  <a:schemeClr val="accent1">
                    <a:lumMod val="50000"/>
                  </a:schemeClr>
                </a:solidFill>
                <a:latin typeface="Times New Roman" pitchFamily="18" charset="0"/>
                <a:cs typeface="Times New Roman" pitchFamily="18" charset="0"/>
              </a:rPr>
              <a:t>* Giáo dục: </a:t>
            </a:r>
            <a:r>
              <a:rPr lang="vi-VN" sz="2667" dirty="0">
                <a:latin typeface="Times New Roman" pitchFamily="18" charset="0"/>
                <a:cs typeface="Times New Roman" pitchFamily="18" charset="0"/>
              </a:rPr>
              <a:t>Q</a:t>
            </a:r>
            <a:r>
              <a:rPr lang="vi-VN" sz="2667" dirty="0">
                <a:latin typeface="Times New Roman" pitchFamily="18" charset="0"/>
                <a:cs typeface="Times New Roman" pitchFamily="18" charset="0"/>
              </a:rPr>
              <a:t>uả cam</a:t>
            </a:r>
            <a:r>
              <a:rPr lang="vi-VN" sz="2667" dirty="0" smtClean="0">
                <a:latin typeface="Times New Roman" pitchFamily="18" charset="0"/>
                <a:cs typeface="Times New Roman" pitchFamily="18" charset="0"/>
              </a:rPr>
              <a:t> </a:t>
            </a:r>
            <a:r>
              <a:rPr lang="vi-VN" sz="2667" dirty="0">
                <a:latin typeface="Times New Roman" pitchFamily="18" charset="0"/>
                <a:cs typeface="Times New Roman" pitchFamily="18" charset="0"/>
              </a:rPr>
              <a:t>và quả chuối</a:t>
            </a:r>
            <a:r>
              <a:rPr lang="vi-VN" sz="2667" dirty="0" smtClean="0">
                <a:latin typeface="Times New Roman" pitchFamily="18" charset="0"/>
                <a:cs typeface="Times New Roman" pitchFamily="18" charset="0"/>
              </a:rPr>
              <a:t> </a:t>
            </a:r>
            <a:r>
              <a:rPr lang="vi-VN" sz="2667" dirty="0">
                <a:latin typeface="Times New Roman" pitchFamily="18" charset="0"/>
                <a:cs typeface="Times New Roman" pitchFamily="18" charset="0"/>
              </a:rPr>
              <a:t>đều dùng để ăn. </a:t>
            </a:r>
            <a:r>
              <a:rPr lang="vi-VN" sz="2667" dirty="0">
                <a:latin typeface="Times New Roman" pitchFamily="18" charset="0"/>
                <a:cs typeface="Times New Roman" pitchFamily="18" charset="0"/>
              </a:rPr>
              <a:t>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3200" dirty="0">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74" y="1889427"/>
            <a:ext cx="2847975" cy="20067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995" y="1588768"/>
            <a:ext cx="5738191" cy="26080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89" y="4196796"/>
            <a:ext cx="3912415" cy="217903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737" y="4196796"/>
            <a:ext cx="5923722" cy="2630122"/>
          </a:xfrm>
          <a:prstGeom prst="rect">
            <a:avLst/>
          </a:prstGeom>
        </p:spPr>
      </p:pic>
    </p:spTree>
    <p:custDataLst>
      <p:tags r:id="rId1"/>
    </p:custDataLst>
    <p:extLst>
      <p:ext uri="{BB962C8B-B14F-4D97-AF65-F5344CB8AC3E}">
        <p14:creationId xmlns:p14="http://schemas.microsoft.com/office/powerpoint/2010/main" val="221719685"/>
      </p:ext>
    </p:extLst>
  </p:cSld>
  <p:clrMapOvr>
    <a:masterClrMapping/>
  </p:clrMapOvr>
  <p:transition spd="slow" advTm="30044">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838200" y="968375"/>
            <a:ext cx="10515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Trò chơi 1: Ai nhanh tay.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 gọi tên quả, trẻ giơ lô tô hình quả tương ứng.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284249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94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592138"/>
            <a:ext cx="12290425" cy="24304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Trò</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2: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Cô</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cho</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trẻ</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hái</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trên</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cây</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theo</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yêu</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cầu</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Nhạc</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bài</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t>
            </a:r>
          </a:p>
        </p:txBody>
      </p:sp>
      <p:pic>
        <p:nvPicPr>
          <p:cNvPr id="3" name="karaoke-hd--quả---âm-nhạc-lớp-1--cd-chuẩn-bộ-giáo-dụ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69843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204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p:cNvSpPr txBox="1">
            <a:spLocks noChangeArrowheads="1"/>
          </p:cNvSpPr>
          <p:nvPr/>
        </p:nvSpPr>
        <p:spPr bwMode="auto">
          <a:xfrm>
            <a:off x="838200" y="2520950"/>
            <a:ext cx="9825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Kết</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thúc</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Bài</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hát</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Quả</a:t>
            </a:r>
            <a:endPar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quả-gì-mà-chua-chua-thế--nhạc-vui-cho-b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60093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8342" y="1271539"/>
            <a:ext cx="8381076" cy="221599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38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13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61283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hape 42"/>
          <p:cNvSpPr txBox="1">
            <a:spLocks noGrp="1"/>
          </p:cNvSpPr>
          <p:nvPr>
            <p:ph type="title"/>
          </p:nvPr>
        </p:nvSpPr>
        <p:spPr>
          <a:xfrm>
            <a:off x="838200" y="196850"/>
            <a:ext cx="10515600" cy="1063625"/>
          </a:xfrm>
        </p:spPr>
        <p:txBody>
          <a:bodyPr tIns="45700" bIns="45700"/>
          <a:lstStyle/>
          <a:p>
            <a:pPr eaLnBrk="1" hangingPunct="1">
              <a:spcBef>
                <a:spcPct val="0"/>
              </a:spcBef>
              <a:buSzPct val="25000"/>
              <a:buFontTx/>
              <a:buNone/>
            </a:pPr>
            <a:r>
              <a:rPr lang="en-US" altLang="en-US" smtClean="0">
                <a:latin typeface="Arial" panose="020B0604020202020204" pitchFamily="34" charset="0"/>
                <a:cs typeface="Arial" panose="020B0604020202020204" pitchFamily="34" charset="0"/>
                <a:sym typeface="Arial" panose="020B0604020202020204" pitchFamily="34" charset="0"/>
              </a:rPr>
              <a:t>Start a Recording</a:t>
            </a:r>
          </a:p>
        </p:txBody>
      </p:sp>
      <p:sp>
        <p:nvSpPr>
          <p:cNvPr id="6147" name="Shape 46"/>
          <p:cNvSpPr txBox="1">
            <a:spLocks noChangeArrowheads="1"/>
          </p:cNvSpPr>
          <p:nvPr/>
        </p:nvSpPr>
        <p:spPr bwMode="auto">
          <a:xfrm>
            <a:off x="5957888" y="1731963"/>
            <a:ext cx="53959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Select recording options</a:t>
            </a:r>
          </a:p>
        </p:txBody>
      </p:sp>
      <p:sp>
        <p:nvSpPr>
          <p:cNvPr id="6148" name="Shape 47"/>
          <p:cNvSpPr txBox="1">
            <a:spLocks noChangeArrowheads="1"/>
          </p:cNvSpPr>
          <p:nvPr/>
        </p:nvSpPr>
        <p:spPr bwMode="auto">
          <a:xfrm>
            <a:off x="5957888" y="3367088"/>
            <a:ext cx="576421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Press the record button</a:t>
            </a:r>
          </a:p>
        </p:txBody>
      </p:sp>
      <p:sp>
        <p:nvSpPr>
          <p:cNvPr id="6149" name="Shape 48"/>
          <p:cNvSpPr txBox="1">
            <a:spLocks noChangeArrowheads="1"/>
          </p:cNvSpPr>
          <p:nvPr/>
        </p:nvSpPr>
        <p:spPr bwMode="auto">
          <a:xfrm>
            <a:off x="5957888" y="4694238"/>
            <a:ext cx="59293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Test your audio and then</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start your recording</a:t>
            </a:r>
          </a:p>
        </p:txBody>
      </p:sp>
      <p:pic>
        <p:nvPicPr>
          <p:cNvPr id="6150" name="Shape 4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663" y="1733550"/>
            <a:ext cx="36083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Shape 5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5013" y="3367088"/>
            <a:ext cx="35956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Shape 5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0150" y="4557713"/>
            <a:ext cx="236855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75" y="1614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875" y="32464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8958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Box 2"/>
          <p:cNvSpPr txBox="1">
            <a:spLocks noChangeArrowheads="1"/>
          </p:cNvSpPr>
          <p:nvPr/>
        </p:nvSpPr>
        <p:spPr bwMode="auto">
          <a:xfrm>
            <a:off x="368300" y="860425"/>
            <a:ext cx="115189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Mục</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đích</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yêu</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cầu</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1.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Kiến</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thức</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nhận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gọi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tên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nhận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gọi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tên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1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số</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đặc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điểm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màu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xanh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màu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sần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sùi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nhẵn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múi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ích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lợi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đối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với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sức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khỏe</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Kỹ</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năng</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năng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chú</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ý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ngữ</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giác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quan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qua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nhìn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sờ</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nếm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vị</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Phát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triển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ngữ</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mạch</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rõ</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ràng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cho</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3.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Thái</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độ</a:t>
            </a:r>
            <a:r>
              <a:rPr kumimoji="0" lang="en-US" altLang="en-US" sz="2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hứng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thú</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tham</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hoạt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động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cùng</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và</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bạn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biết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ăn</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nhiều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để</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tốt</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cho</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sức</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khỏe</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p:txBody>
      </p:sp>
    </p:spTree>
    <p:extLst>
      <p:ext uri="{BB962C8B-B14F-4D97-AF65-F5344CB8AC3E}">
        <p14:creationId xmlns:p14="http://schemas.microsoft.com/office/powerpoint/2010/main" val="439039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hape 56"/>
          <p:cNvSpPr txBox="1">
            <a:spLocks noGrp="1"/>
          </p:cNvSpPr>
          <p:nvPr>
            <p:ph type="title"/>
          </p:nvPr>
        </p:nvSpPr>
        <p:spPr>
          <a:xfrm>
            <a:off x="838200" y="196850"/>
            <a:ext cx="10515600" cy="1063625"/>
          </a:xfrm>
        </p:spPr>
        <p:txBody>
          <a:bodyPr tIns="45700" bIns="45700"/>
          <a:lstStyle/>
          <a:p>
            <a:pPr eaLnBrk="1" hangingPunct="1">
              <a:spcBef>
                <a:spcPct val="0"/>
              </a:spcBef>
              <a:buSzPct val="25000"/>
              <a:buFontTx/>
              <a:buNone/>
            </a:pPr>
            <a:r>
              <a:rPr lang="en-US" altLang="en-US" smtClean="0">
                <a:latin typeface="Arial" panose="020B0604020202020204" pitchFamily="34" charset="0"/>
                <a:cs typeface="Arial" panose="020B0604020202020204" pitchFamily="34" charset="0"/>
                <a:sym typeface="Arial" panose="020B0604020202020204" pitchFamily="34" charset="0"/>
              </a:rPr>
              <a:t>Finish a Recording</a:t>
            </a:r>
          </a:p>
        </p:txBody>
      </p:sp>
      <p:sp>
        <p:nvSpPr>
          <p:cNvPr id="8195" name="Shape 57"/>
          <p:cNvSpPr txBox="1">
            <a:spLocks noChangeArrowheads="1"/>
          </p:cNvSpPr>
          <p:nvPr/>
        </p:nvSpPr>
        <p:spPr bwMode="auto">
          <a:xfrm>
            <a:off x="5946775" y="1592263"/>
            <a:ext cx="49498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End your presentation</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and give it a name</a:t>
            </a:r>
          </a:p>
        </p:txBody>
      </p:sp>
      <p:sp>
        <p:nvSpPr>
          <p:cNvPr id="8196" name="Shape 58"/>
          <p:cNvSpPr txBox="1">
            <a:spLocks noChangeArrowheads="1"/>
          </p:cNvSpPr>
          <p:nvPr/>
        </p:nvSpPr>
        <p:spPr bwMode="auto">
          <a:xfrm>
            <a:off x="5946775" y="4349750"/>
            <a:ext cx="57927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Choose to produce or edit</a:t>
            </a:r>
          </a:p>
          <a:p>
            <a:pPr marL="0" marR="0" lvl="0" indent="0" algn="l" defTabSz="914400" rtl="0" eaLnBrk="1" fontAlgn="base" latinLnBrk="0" hangingPunct="1">
              <a:lnSpc>
                <a:spcPct val="100000"/>
              </a:lnSpc>
              <a:spcBef>
                <a:spcPct val="0"/>
              </a:spcBef>
              <a:spcAft>
                <a:spcPct val="0"/>
              </a:spcAft>
              <a:buClrTx/>
              <a:buSzPct val="25000"/>
              <a:buFontTx/>
              <a:buNone/>
              <a:tabLst/>
              <a:defRPr/>
            </a:pPr>
            <a:r>
              <a:rPr kumimoji="0" lang="en-US" altLang="en-US" sz="3800" b="0" i="0" u="none" strike="noStrike" kern="1200" cap="none" spc="0" normalizeH="0" baseline="0" noProof="0" smtClean="0">
                <a:ln>
                  <a:noFill/>
                </a:ln>
                <a:solidFill>
                  <a:srgbClr val="A8B1B8"/>
                </a:solidFill>
                <a:effectLst/>
                <a:uLnTx/>
                <a:uFillTx/>
                <a:latin typeface="Arial" panose="020B0604020202020204" pitchFamily="34" charset="0"/>
                <a:ea typeface="+mn-ea"/>
                <a:cs typeface="Arial" panose="020B0604020202020204" pitchFamily="34" charset="0"/>
                <a:sym typeface="Arial" panose="020B0604020202020204" pitchFamily="34" charset="0"/>
              </a:rPr>
              <a:t>your video</a:t>
            </a:r>
          </a:p>
        </p:txBody>
      </p:sp>
      <p:pic>
        <p:nvPicPr>
          <p:cNvPr id="8197" name="Shape 61"/>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0525" y="3514725"/>
            <a:ext cx="15128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Shape 6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325" y="1644650"/>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766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4540250"/>
            <a:ext cx="18811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8" y="-22225"/>
            <a:ext cx="12193588"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2"/>
          <p:cNvSpPr txBox="1">
            <a:spLocks noChangeArrowheads="1"/>
          </p:cNvSpPr>
          <p:nvPr/>
        </p:nvSpPr>
        <p:spPr bwMode="auto">
          <a:xfrm>
            <a:off x="677863" y="658813"/>
            <a:ext cx="1003935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Chuẩn</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bị</a:t>
            </a:r>
            <a:endParaRPr kumimoji="0" lang="en-US" altLang="en-US"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1.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Đồ</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dùng</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cô</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Nhạc</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beat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bài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hát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endPar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Vườn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cây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ăn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bằng</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mô</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hình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- 16 slide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hình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ảnh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thật</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dao</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dĩa</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đĩa</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khăn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lau</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tay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Đồ</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dùng</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của</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Hai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cây</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xanh</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có</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gắn</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cam,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quả</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chuối</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bằng</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dạ</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nỉ</a:t>
            </a:r>
            <a:r>
              <a:rPr kumimoji="0" lang="en-US"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p:txBody>
      </p:sp>
    </p:spTree>
    <p:extLst>
      <p:ext uri="{BB962C8B-B14F-4D97-AF65-F5344CB8AC3E}">
        <p14:creationId xmlns:p14="http://schemas.microsoft.com/office/powerpoint/2010/main" val="737172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838200" y="728663"/>
            <a:ext cx="10515600"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Hoạt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động</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1: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Ổn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định</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tổ</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t>
            </a:r>
          </a:p>
          <a:p>
            <a:pPr marL="177800" indent="0" algn="ctr">
              <a:buClr>
                <a:srgbClr val="000000"/>
              </a:buClr>
              <a:buSzTx/>
              <a:buFontTx/>
              <a:buNone/>
            </a:pP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Cô</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và</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trẻ</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xem</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vườn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cây</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ăn</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quả</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p>
        </p:txBody>
      </p:sp>
    </p:spTree>
    <p:extLst>
      <p:ext uri="{BB962C8B-B14F-4D97-AF65-F5344CB8AC3E}">
        <p14:creationId xmlns:p14="http://schemas.microsoft.com/office/powerpoint/2010/main" val="1505296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12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376238"/>
            <a:ext cx="4213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838" y="3792538"/>
            <a:ext cx="48768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6475" y="3821113"/>
            <a:ext cx="42132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Placeholder 2"/>
          <p:cNvSpPr txBox="1">
            <a:spLocks noGrp="1"/>
          </p:cNvSpPr>
          <p:nvPr>
            <p:ph type="body" idx="1"/>
          </p:nvPr>
        </p:nvSpPr>
        <p:spPr>
          <a:xfrm>
            <a:off x="838200" y="1825625"/>
            <a:ext cx="10515600" cy="4351338"/>
          </a:xfrm>
        </p:spPr>
        <p:txBody>
          <a:bodyPr/>
          <a:lstStyle/>
          <a:p>
            <a:pPr>
              <a:buClr>
                <a:srgbClr val="000000"/>
              </a:buClr>
              <a:buSzTx/>
              <a:buFontTx/>
              <a:buChar char="•"/>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pic>
        <p:nvPicPr>
          <p:cNvPr id="1127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4838" y="328613"/>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raoke-hd--quả---âm-nhạc-lớp-1--cd-chuẩn-bộ-giáo-dụ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75" y="92075"/>
            <a:ext cx="609600" cy="609600"/>
          </a:xfrm>
          <a:prstGeom prst="rect">
            <a:avLst/>
          </a:prstGeom>
        </p:spPr>
      </p:pic>
    </p:spTree>
    <p:extLst>
      <p:ext uri="{BB962C8B-B14F-4D97-AF65-F5344CB8AC3E}">
        <p14:creationId xmlns:p14="http://schemas.microsoft.com/office/powerpoint/2010/main" val="2625576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p:cTn id="7" dur="500" fill="hold"/>
                                        <p:tgtEl>
                                          <p:spTgt spid="11272"/>
                                        </p:tgtEl>
                                        <p:attrNameLst>
                                          <p:attrName>ppt_w</p:attrName>
                                        </p:attrNameLst>
                                      </p:cBhvr>
                                      <p:tavLst>
                                        <p:tav tm="0">
                                          <p:val>
                                            <p:fltVal val="0"/>
                                          </p:val>
                                        </p:tav>
                                        <p:tav tm="100000">
                                          <p:val>
                                            <p:strVal val="#ppt_w"/>
                                          </p:val>
                                        </p:tav>
                                      </p:tavLst>
                                    </p:anim>
                                    <p:anim calcmode="lin" valueType="num">
                                      <p:cBhvr>
                                        <p:cTn id="8" dur="500" fill="hold"/>
                                        <p:tgtEl>
                                          <p:spTgt spid="11272"/>
                                        </p:tgtEl>
                                        <p:attrNameLst>
                                          <p:attrName>ppt_h</p:attrName>
                                        </p:attrNameLst>
                                      </p:cBhvr>
                                      <p:tavLst>
                                        <p:tav tm="0">
                                          <p:val>
                                            <p:fltVal val="0"/>
                                          </p:val>
                                        </p:tav>
                                        <p:tav tm="100000">
                                          <p:val>
                                            <p:strVal val="#ppt_h"/>
                                          </p:val>
                                        </p:tav>
                                      </p:tavLst>
                                    </p:anim>
                                    <p:animEffect transition="in" filter="fade">
                                      <p:cBhvr>
                                        <p:cTn id="9" dur="500"/>
                                        <p:tgtEl>
                                          <p:spTgt spid="112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 calcmode="lin" valueType="num">
                                      <p:cBhvr>
                                        <p:cTn id="14" dur="500" fill="hold"/>
                                        <p:tgtEl>
                                          <p:spTgt spid="11268"/>
                                        </p:tgtEl>
                                        <p:attrNameLst>
                                          <p:attrName>ppt_w</p:attrName>
                                        </p:attrNameLst>
                                      </p:cBhvr>
                                      <p:tavLst>
                                        <p:tav tm="0">
                                          <p:val>
                                            <p:fltVal val="0"/>
                                          </p:val>
                                        </p:tav>
                                        <p:tav tm="100000">
                                          <p:val>
                                            <p:strVal val="#ppt_w"/>
                                          </p:val>
                                        </p:tav>
                                      </p:tavLst>
                                    </p:anim>
                                    <p:anim calcmode="lin" valueType="num">
                                      <p:cBhvr>
                                        <p:cTn id="15" dur="500" fill="hold"/>
                                        <p:tgtEl>
                                          <p:spTgt spid="11268"/>
                                        </p:tgtEl>
                                        <p:attrNameLst>
                                          <p:attrName>ppt_h</p:attrName>
                                        </p:attrNameLst>
                                      </p:cBhvr>
                                      <p:tavLst>
                                        <p:tav tm="0">
                                          <p:val>
                                            <p:fltVal val="0"/>
                                          </p:val>
                                        </p:tav>
                                        <p:tav tm="100000">
                                          <p:val>
                                            <p:strVal val="#ppt_h"/>
                                          </p:val>
                                        </p:tav>
                                      </p:tavLst>
                                    </p:anim>
                                    <p:animEffect transition="in" filter="fade">
                                      <p:cBhvr>
                                        <p:cTn id="16" dur="500"/>
                                        <p:tgtEl>
                                          <p:spTgt spid="112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 calcmode="lin" valueType="num">
                                      <p:cBhvr>
                                        <p:cTn id="21" dur="500" fill="hold"/>
                                        <p:tgtEl>
                                          <p:spTgt spid="11269"/>
                                        </p:tgtEl>
                                        <p:attrNameLst>
                                          <p:attrName>ppt_w</p:attrName>
                                        </p:attrNameLst>
                                      </p:cBhvr>
                                      <p:tavLst>
                                        <p:tav tm="0">
                                          <p:val>
                                            <p:fltVal val="0"/>
                                          </p:val>
                                        </p:tav>
                                        <p:tav tm="100000">
                                          <p:val>
                                            <p:strVal val="#ppt_w"/>
                                          </p:val>
                                        </p:tav>
                                      </p:tavLst>
                                    </p:anim>
                                    <p:anim calcmode="lin" valueType="num">
                                      <p:cBhvr>
                                        <p:cTn id="22" dur="500" fill="hold"/>
                                        <p:tgtEl>
                                          <p:spTgt spid="11269"/>
                                        </p:tgtEl>
                                        <p:attrNameLst>
                                          <p:attrName>ppt_h</p:attrName>
                                        </p:attrNameLst>
                                      </p:cBhvr>
                                      <p:tavLst>
                                        <p:tav tm="0">
                                          <p:val>
                                            <p:fltVal val="0"/>
                                          </p:val>
                                        </p:tav>
                                        <p:tav tm="100000">
                                          <p:val>
                                            <p:strVal val="#ppt_h"/>
                                          </p:val>
                                        </p:tav>
                                      </p:tavLst>
                                    </p:anim>
                                    <p:animEffect transition="in" filter="fade">
                                      <p:cBhvr>
                                        <p:cTn id="23" dur="500"/>
                                        <p:tgtEl>
                                          <p:spTgt spid="112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270"/>
                                        </p:tgtEl>
                                        <p:attrNameLst>
                                          <p:attrName>style.visibility</p:attrName>
                                        </p:attrNameLst>
                                      </p:cBhvr>
                                      <p:to>
                                        <p:strVal val="visible"/>
                                      </p:to>
                                    </p:set>
                                    <p:anim calcmode="lin" valueType="num">
                                      <p:cBhvr>
                                        <p:cTn id="28" dur="500" fill="hold"/>
                                        <p:tgtEl>
                                          <p:spTgt spid="11270"/>
                                        </p:tgtEl>
                                        <p:attrNameLst>
                                          <p:attrName>ppt_w</p:attrName>
                                        </p:attrNameLst>
                                      </p:cBhvr>
                                      <p:tavLst>
                                        <p:tav tm="0">
                                          <p:val>
                                            <p:fltVal val="0"/>
                                          </p:val>
                                        </p:tav>
                                        <p:tav tm="100000">
                                          <p:val>
                                            <p:strVal val="#ppt_w"/>
                                          </p:val>
                                        </p:tav>
                                      </p:tavLst>
                                    </p:anim>
                                    <p:anim calcmode="lin" valueType="num">
                                      <p:cBhvr>
                                        <p:cTn id="29" dur="500" fill="hold"/>
                                        <p:tgtEl>
                                          <p:spTgt spid="11270"/>
                                        </p:tgtEl>
                                        <p:attrNameLst>
                                          <p:attrName>ppt_h</p:attrName>
                                        </p:attrNameLst>
                                      </p:cBhvr>
                                      <p:tavLst>
                                        <p:tav tm="0">
                                          <p:val>
                                            <p:fltVal val="0"/>
                                          </p:val>
                                        </p:tav>
                                        <p:tav tm="100000">
                                          <p:val>
                                            <p:strVal val="#ppt_h"/>
                                          </p:val>
                                        </p:tav>
                                      </p:tavLst>
                                    </p:anim>
                                    <p:animEffect transition="in" filter="fade">
                                      <p:cBhvr>
                                        <p:cTn id="30"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7528"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151075" y="728663"/>
            <a:ext cx="11202725"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Hoạt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động</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2</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Phương pháp, hình thức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tổ</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en-US" alt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chức</a:t>
            </a: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endPar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a:p>
            <a:pPr marL="177800" indent="0" algn="ctr">
              <a:buClr>
                <a:srgbClr val="000000"/>
              </a:buClr>
              <a:buSzTx/>
              <a:buFontTx/>
              <a:buNone/>
            </a:pPr>
            <a:endPar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a:p>
            <a:pPr marL="177800" indent="0" algn="ctr">
              <a:buClr>
                <a:srgbClr val="000000"/>
              </a:buClr>
              <a:buSzTx/>
              <a:buFontTx/>
              <a:buNone/>
            </a:pP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*NBTN: Quả chuối</a:t>
            </a:r>
            <a:endPar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3830706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2214563"/>
            <a:ext cx="5715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Placeholder 2"/>
          <p:cNvSpPr txBox="1">
            <a:spLocks noGrp="1"/>
          </p:cNvSpPr>
          <p:nvPr>
            <p:ph type="body" idx="1"/>
          </p:nvPr>
        </p:nvSpPr>
        <p:spPr>
          <a:xfrm>
            <a:off x="838200" y="1825625"/>
            <a:ext cx="10515600" cy="4351338"/>
          </a:xfrm>
        </p:spPr>
        <p:txBody>
          <a:bodyPr/>
          <a:lstStyle/>
          <a:p>
            <a:pPr marL="177800" indent="0">
              <a:buClr>
                <a:srgbClr val="000000"/>
              </a:buClr>
              <a:buSzTx/>
              <a:buFontTx/>
              <a:buNone/>
            </a:pPr>
            <a:endParaRPr lang="en-US" altLang="en-US" smtClean="0">
              <a:solidFill>
                <a:srgbClr val="000000"/>
              </a:solidFill>
              <a:latin typeface="Calibri" panose="020F0502020204030204" pitchFamily="34" charset="0"/>
              <a:cs typeface="Arial" panose="020B0604020202020204" pitchFamily="34" charset="0"/>
              <a:sym typeface="Calibri" panose="020F0502020204030204" pitchFamily="34" charset="0"/>
            </a:endParaRPr>
          </a:p>
        </p:txBody>
      </p:sp>
      <p:cxnSp>
        <p:nvCxnSpPr>
          <p:cNvPr id="7" name="Straight Arrow Connector 6"/>
          <p:cNvCxnSpPr/>
          <p:nvPr/>
        </p:nvCxnSpPr>
        <p:spPr>
          <a:xfrm flipV="1">
            <a:off x="7086600" y="1438275"/>
            <a:ext cx="511175" cy="2138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644900" y="1708150"/>
            <a:ext cx="966788" cy="172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392" name="TextBox 11"/>
          <p:cNvSpPr txBox="1">
            <a:spLocks noChangeArrowheads="1"/>
          </p:cNvSpPr>
          <p:nvPr/>
        </p:nvSpPr>
        <p:spPr bwMode="auto">
          <a:xfrm>
            <a:off x="2057400" y="835025"/>
            <a:ext cx="2527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Vỏ chuối</a:t>
            </a:r>
          </a:p>
        </p:txBody>
      </p:sp>
      <p:sp>
        <p:nvSpPr>
          <p:cNvPr id="16393" name="TextBox 12"/>
          <p:cNvSpPr txBox="1">
            <a:spLocks noChangeArrowheads="1"/>
          </p:cNvSpPr>
          <p:nvPr/>
        </p:nvSpPr>
        <p:spPr bwMode="auto">
          <a:xfrm>
            <a:off x="6642100" y="511175"/>
            <a:ext cx="2474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Ruột chuối</a:t>
            </a:r>
          </a:p>
        </p:txBody>
      </p:sp>
    </p:spTree>
    <p:extLst>
      <p:ext uri="{BB962C8B-B14F-4D97-AF65-F5344CB8AC3E}">
        <p14:creationId xmlns:p14="http://schemas.microsoft.com/office/powerpoint/2010/main" val="2754864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title"/>
          </p:nvPr>
        </p:nvSpPr>
        <p:spPr>
          <a:xfrm>
            <a:off x="838200" y="196850"/>
            <a:ext cx="10515600" cy="1063625"/>
          </a:xfrm>
        </p:spPr>
        <p:txBody>
          <a:bodyPr/>
          <a:lstStyle/>
          <a:p>
            <a:pPr>
              <a:spcBef>
                <a:spcPct val="0"/>
              </a:spcBef>
              <a:buFontTx/>
              <a:buNone/>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Placeholder 2"/>
          <p:cNvSpPr txBox="1">
            <a:spLocks noGrp="1"/>
          </p:cNvSpPr>
          <p:nvPr>
            <p:ph type="body" idx="1"/>
          </p:nvPr>
        </p:nvSpPr>
        <p:spPr>
          <a:xfrm>
            <a:off x="151075" y="728663"/>
            <a:ext cx="11202725" cy="4351337"/>
          </a:xfrm>
        </p:spPr>
        <p:txBody>
          <a:bodyPr/>
          <a:lstStyle/>
          <a:p>
            <a:pPr marL="177800" indent="0" algn="ctr">
              <a:buClr>
                <a:srgbClr val="000000"/>
              </a:buClr>
              <a:buSzTx/>
              <a:buFontTx/>
              <a:buNone/>
            </a:pPr>
            <a:r>
              <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 </a:t>
            </a:r>
            <a:r>
              <a:rPr lang="vi-VN"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*NBTN: Quả cam</a:t>
            </a:r>
            <a:endParaRPr lang="en-US" alt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extLst>
      <p:ext uri="{BB962C8B-B14F-4D97-AF65-F5344CB8AC3E}">
        <p14:creationId xmlns:p14="http://schemas.microsoft.com/office/powerpoint/2010/main" val="37731629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7.7|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482</Words>
  <Application>Microsoft Office PowerPoint</Application>
  <PresentationFormat>Widescreen</PresentationFormat>
  <Paragraphs>62</Paragraphs>
  <Slides>17</Slides>
  <Notes>2</Notes>
  <HiddenSlides>0</HiddenSlides>
  <MMClips>3</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17</vt:i4>
      </vt:variant>
    </vt:vector>
  </HeadingPairs>
  <TitlesOfParts>
    <vt:vector size="30" baseType="lpstr">
      <vt:lpstr>Calibri Light</vt:lpstr>
      <vt:lpstr>Arial</vt:lpstr>
      <vt:lpstr>Wingdings</vt:lpstr>
      <vt:lpstr>Times New Roman</vt:lpstr>
      <vt:lpstr>Calibri</vt:lpstr>
      <vt:lpstr>Office Theme</vt:lpstr>
      <vt:lpstr>1_Office Theme</vt:lpstr>
      <vt:lpstr>2_Office Theme</vt:lpstr>
      <vt:lpstr>3_Office Theme</vt:lpstr>
      <vt:lpstr>4_Office Theme</vt:lpstr>
      <vt:lpstr>5_Office Theme</vt:lpstr>
      <vt:lpstr>1_Watermark</vt:lpstr>
      <vt:lpstr>6_Office Theme</vt:lpstr>
      <vt:lpstr>PowerPoint Presentation</vt:lpstr>
      <vt:lpstr>Start a Recording</vt:lpstr>
      <vt:lpstr>Finish a Recording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Giáo dục: Quả cam và quả chuối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xuân khuê</cp:lastModifiedBy>
  <cp:revision>26</cp:revision>
  <dcterms:created xsi:type="dcterms:W3CDTF">2018-07-11T00:54:56Z</dcterms:created>
  <dcterms:modified xsi:type="dcterms:W3CDTF">2024-12-29T08:12:49Z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