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257" r:id="rId3"/>
    <p:sldId id="258" r:id="rId4"/>
    <p:sldId id="269" r:id="rId5"/>
    <p:sldId id="260" r:id="rId6"/>
    <p:sldId id="261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B2991-489B-416E-B99E-2CF0E9458401}" type="datetimeFigureOut">
              <a:rPr lang="en-US" smtClean="0"/>
              <a:t>12/09/2025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0D9E0-5AC8-4209-B431-DBF81406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D9E0-5AC8-4209-B431-DBF8140646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5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0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90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6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95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8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5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5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9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60D2-5E32-4978-A95F-A5998E202FCD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D:\L&#7899;p%20m&#7851;u%20gi&#225;o%20b&#233;%20C1\N&#259;m%20h&#7885;c%202020%20-%202021\BGTT\Chi&#7873;m\Th&#225;ng%2010%20-%20T&#244;%20m&#224;u%20&#273;&#7891;%20ch&#417;i%20c&#7911;a%20b&#233;\Yiruma%20&#8211;%20Kiss%20The%20Rain.mp3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286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UBND PHƯỜNG BỒ ĐỀ</a:t>
            </a:r>
          </a:p>
          <a:p>
            <a:pPr algn="ctr">
              <a:defRPr/>
            </a:pPr>
            <a:r>
              <a:rPr lang="en-US" sz="32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Trường</a:t>
            </a:r>
            <a:r>
              <a:rPr lang="en-US" sz="32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mầm</a:t>
            </a:r>
            <a:r>
              <a:rPr lang="en-US" sz="32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non </a:t>
            </a:r>
            <a:r>
              <a:rPr lang="en-US" sz="32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bắc</a:t>
            </a:r>
            <a:r>
              <a:rPr lang="en-US" sz="3200" b="1" kern="0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kern="0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biên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212687"/>
            <a:ext cx="4782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alt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479" y="396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: 3- 4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: 20- 25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7" b="98174" l="2686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00" y="1559175"/>
            <a:ext cx="1219758" cy="14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5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838200"/>
            <a:ext cx="416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Mục đích - Yêu cầu: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09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Kiến thức 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 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352800"/>
            <a:ext cx="5227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Kỹ năng: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4296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Thái độ: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386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Chuẩn bị: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94802"/>
            <a:ext cx="5410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Đồ dùng của cô:</a:t>
            </a:r>
          </a:p>
          <a:p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dùng của trẻ 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/>
              <a:t> 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vi-VN" sz="2000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7800"/>
            <a:ext cx="7161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Ổn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định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tổ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chức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Cô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trẻ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trò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chuyện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về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đồ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chơi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trong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lớp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bé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76356" cy="59436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a) Hướng dẫn tập thể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0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538" y="-509588"/>
            <a:ext cx="10887075" cy="78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oNgayMoi-Dangcapnhat_34p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95579" y="6096000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143000"/>
            <a:ext cx="762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Yiruma – Kiss The Rai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4800600" y="4800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52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7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</a:p>
        </p:txBody>
      </p:sp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</TotalTime>
  <Words>438</Words>
  <Application>Microsoft Office PowerPoint</Application>
  <PresentationFormat>On-screen Show (4:3)</PresentationFormat>
  <Paragraphs>55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54</cp:revision>
  <dcterms:created xsi:type="dcterms:W3CDTF">2018-10-01T14:03:25Z</dcterms:created>
  <dcterms:modified xsi:type="dcterms:W3CDTF">2025-09-12T03:43:46Z</dcterms:modified>
</cp:coreProperties>
</file>