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61" r:id="rId5"/>
    <p:sldId id="26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05178-5286-4AE5-8649-AB8A00D0927A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DDCC-0774-45E2-97E4-58834B7A7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&#7851;u%20gi&#225;o%20b&#233;%20C1\N&#259;m%20h&#7885;c%202020%20-%202021\h&#7897;i%20gi&#7843;ng\th&#417;%20m&#232;o%20con%20r&#7917;a%20m&#7863;t\Kiss%20the%20Rain%20-%20Yiruma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0014" y="228600"/>
            <a:ext cx="54168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UBND PHƯỜNG BỒ ĐỀ</a:t>
            </a:r>
          </a:p>
          <a:p>
            <a:pPr algn="ctr">
              <a:defRPr/>
            </a:pPr>
            <a:r>
              <a:rPr lang="en-US" sz="32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Trường</a:t>
            </a:r>
            <a:r>
              <a:rPr lang="en-US" sz="32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mầm</a:t>
            </a:r>
            <a:r>
              <a:rPr lang="en-US" sz="32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non </a:t>
            </a:r>
            <a:r>
              <a:rPr lang="en-US" sz="32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bắc</a:t>
            </a:r>
            <a:r>
              <a:rPr lang="en-US" sz="32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2583" y="2660403"/>
            <a:ext cx="6091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alt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alt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99" y="33067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: 3- 4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: 20- 25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7" b="98174" l="2686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00" y="1559176"/>
            <a:ext cx="941285" cy="11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81200"/>
            <a:ext cx="701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1.Ổn định</a:t>
            </a:r>
            <a:endParaRPr lang="vi-VN" sz="2800" dirty="0"/>
          </a:p>
          <a:p>
            <a:r>
              <a:rPr lang="vi-VN" sz="2800" dirty="0"/>
              <a:t>Cô </a:t>
            </a:r>
            <a:r>
              <a:rPr lang="en-US" sz="2800" dirty="0" err="1"/>
              <a:t>mời</a:t>
            </a:r>
            <a:r>
              <a:rPr lang="en-US" sz="2800" dirty="0"/>
              <a:t> 1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gái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váy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</a:p>
          <a:p>
            <a:r>
              <a:rPr lang="en-US" sz="2800" dirty="0"/>
              <a:t>-</a:t>
            </a:r>
            <a:r>
              <a:rPr lang="vi-VN" sz="2800" dirty="0"/>
              <a:t>Trò chuyện dẫn dắt vào bài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28600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+mj-lt"/>
              </a:rPr>
              <a:t>2. Phương pháp, hình thức tổ chức</a:t>
            </a:r>
            <a:r>
              <a:rPr lang="vi-VN" sz="2000" dirty="0">
                <a:latin typeface="+mj-lt"/>
              </a:rPr>
              <a:t>.</a:t>
            </a:r>
          </a:p>
          <a:p>
            <a:r>
              <a:rPr lang="vi-VN" sz="2000" dirty="0">
                <a:latin typeface="+mj-lt"/>
              </a:rPr>
              <a:t>* Quan sát xem tranh mẫu của cô:</a:t>
            </a:r>
          </a:p>
          <a:p>
            <a:r>
              <a:rPr lang="vi-VN" sz="2000" dirty="0">
                <a:latin typeface="+mj-lt"/>
              </a:rPr>
              <a:t>- Cô cho trẻ xem tranh bạn gái</a:t>
            </a:r>
          </a:p>
        </p:txBody>
      </p:sp>
      <p:pic>
        <p:nvPicPr>
          <p:cNvPr id="5" name="Picture 4" descr="20201026_163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382000" cy="5333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750403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* Cô tô nét và tô màu mẫu cho trẻ xem+ giải thích</a:t>
            </a:r>
            <a:r>
              <a:rPr lang="vi-VN" sz="2400" dirty="0">
                <a:latin typeface="+mj-lt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Đầu tiên cô sẽ tô nét, cô dùng bút màu đen, cầm bút bằng 3 ngón tay: cái, trỏ, giữa cầm ở giữa thân bút để đỡ bút. </a:t>
            </a:r>
            <a:endParaRPr lang="en-US" sz="2400" dirty="0">
              <a:latin typeface="+mj-lt"/>
            </a:endParaRPr>
          </a:p>
          <a:p>
            <a:pPr>
              <a:buFontTx/>
              <a:buChar char="-"/>
            </a:pP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Sau đó cô tô theo nét từ trên xuống dưới tô nhẹ nhàng tô theo nét chấm mờ để chiếc váy của bạn gái được liền nét.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35803"/>
            <a:ext cx="693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a.Hướng dẫn tập thể: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 Cô cho trẻ quan sát và trò chuyện về các bức tranh cô chuẩn bị.</a:t>
            </a:r>
          </a:p>
          <a:p>
            <a:r>
              <a:rPr lang="vi-VN" sz="2400" dirty="0">
                <a:latin typeface="+mj-lt"/>
              </a:rPr>
              <a:t>+ Các con thấy gì trong bức tranh?</a:t>
            </a:r>
          </a:p>
          <a:p>
            <a:r>
              <a:rPr lang="vi-VN" sz="2400" dirty="0">
                <a:latin typeface="+mj-lt"/>
              </a:rPr>
              <a:t>+ bức tranh vẽ gì?</a:t>
            </a:r>
          </a:p>
          <a:p>
            <a:r>
              <a:rPr lang="vi-VN" sz="2400" dirty="0">
                <a:latin typeface="+mj-lt"/>
              </a:rPr>
              <a:t>+ Trong bức tranh có nét chấm mờ? Các con cùng chú ý lên xem cô tô nét chấm mờ như thế nào nhé!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5792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+ Các con phải làm gì? (vẽ tiếp theo nét mờ). Các con sẽ làm gì tiếp theo để được bức tranh thật đẹp?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47" y="0"/>
            <a:ext cx="9198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Tổng hợp 30+ mẫu hình nền PowerPoint ngộ nghĩnh,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4478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b. Hướng dẫn cá nhân:</a:t>
            </a:r>
          </a:p>
          <a:p>
            <a:r>
              <a:rPr lang="vi-VN" sz="2400" dirty="0"/>
              <a:t>-  Con vẽ nét chấm mờ của bạn gái như thế nào? </a:t>
            </a:r>
            <a:endParaRPr lang="en-US" sz="2400" dirty="0"/>
          </a:p>
          <a:p>
            <a:r>
              <a:rPr lang="vi-VN" sz="2400" dirty="0"/>
              <a:t>Con sẽ tô màu trang phục bạn gái như thế nào? </a:t>
            </a:r>
            <a:endParaRPr lang="en-US" sz="2400" dirty="0"/>
          </a:p>
          <a:p>
            <a:r>
              <a:rPr lang="en-US" sz="2400" dirty="0"/>
              <a:t>Con t</a:t>
            </a:r>
            <a:r>
              <a:rPr lang="vi-VN" sz="2400" dirty="0"/>
              <a:t>ô bằng chất liệu gì?</a:t>
            </a:r>
          </a:p>
        </p:txBody>
      </p:sp>
    </p:spTree>
    <p:extLst>
      <p:ext uri="{BB962C8B-B14F-4D97-AF65-F5344CB8AC3E}">
        <p14:creationId xmlns:p14="http://schemas.microsoft.com/office/powerpoint/2010/main" val="287587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457200"/>
            <a:ext cx="25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iss the Rain - Yiru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0" y="4876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7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1430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* Trưng bày sản phẩm</a:t>
            </a:r>
            <a:r>
              <a:rPr lang="vi-VN" sz="2800" dirty="0">
                <a:latin typeface="+mj-lt"/>
              </a:rPr>
              <a:t>:</a:t>
            </a:r>
          </a:p>
          <a:p>
            <a:r>
              <a:rPr lang="vi-VN" sz="2800" dirty="0">
                <a:latin typeface="+mj-lt"/>
              </a:rPr>
              <a:t>- Các con vừa tô tranh gì? Cô nhận xét chung sản phẩm của trẻ. Gợi ý trẻ nhận xét xem tranh nào đẹp? Vì sao?</a:t>
            </a:r>
          </a:p>
          <a:p>
            <a:r>
              <a:rPr lang="vi-VN" sz="2800" dirty="0">
                <a:latin typeface="+mj-lt"/>
              </a:rPr>
              <a:t>- Hỏi một vài trẻ thích tranh của ai? Vì sao?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09800"/>
            <a:ext cx="6197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+mj-lt"/>
              </a:rPr>
              <a:t>3. Kết thúc</a:t>
            </a:r>
            <a:r>
              <a:rPr lang="vi-VN" sz="3200" dirty="0">
                <a:latin typeface="+mj-lt"/>
              </a:rPr>
              <a:t>: Nhận xét, tuyên dương.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343</Words>
  <Application>Microsoft Office PowerPoint</Application>
  <PresentationFormat>On-screen Show (4:3)</PresentationFormat>
  <Paragraphs>32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26</cp:revision>
  <dcterms:created xsi:type="dcterms:W3CDTF">2020-10-26T09:41:42Z</dcterms:created>
  <dcterms:modified xsi:type="dcterms:W3CDTF">2025-09-12T03:43:27Z</dcterms:modified>
</cp:coreProperties>
</file>