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59" r:id="rId5"/>
    <p:sldId id="260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4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43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48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0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12/09/2025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25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12/09/2025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38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12/09/2025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12/09/2025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6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12/09/2025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4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12/09/2025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6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E8B17-75A3-4832-8A1A-29ABCF7BAEAD}" type="datetimeFigureOut">
              <a:rPr lang="en-US" smtClean="0"/>
              <a:t>12/09/2025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774" y="365125"/>
            <a:ext cx="10475026" cy="1325563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7026" y="27699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UBND PHƯỜNG BỒ ĐỀ</a:t>
            </a:r>
          </a:p>
          <a:p>
            <a:pPr algn="ctr"/>
            <a:r>
              <a:rPr 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TRƯỜNG MẦM NON BẮC BIÊN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7" b="98174" l="2686" r="95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47" y="1489153"/>
            <a:ext cx="1219758" cy="14270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0625" y="3119293"/>
            <a:ext cx="7195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3503221" y="3968744"/>
            <a:ext cx="65233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Lứa tuổi: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ẫu giáo bé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thực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hiện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Trần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Thị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Thu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Phương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2800" b="1" dirty="0"/>
          </a:p>
          <a:p>
            <a:pPr algn="ctr"/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535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64426" y="2055813"/>
            <a:ext cx="6312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Hát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Khuôn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mặt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cười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21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2744" y="235664"/>
            <a:ext cx="67326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Trẻ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xem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video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hướng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dẫn</a:t>
            </a:r>
            <a:endParaRPr lang="en-U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video lau mặt đúng cá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066661"/>
            <a:ext cx="12192000" cy="57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5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0"/>
            <a:ext cx="12192000" cy="69222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44928" y="1952697"/>
            <a:ext cx="604168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Cô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hướng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dẫn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trẻ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mặt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764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0"/>
            <a:ext cx="12192000" cy="69222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4928" y="1952697"/>
            <a:ext cx="604168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trẻ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thực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hiện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074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4426" y="2055813"/>
            <a:ext cx="63123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thúc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Hát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Khuôn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mặt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cười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43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126</TotalTime>
  <Words>62</Words>
  <Application>Microsoft Office PowerPoint</Application>
  <PresentationFormat>Widescreen</PresentationFormat>
  <Paragraphs>12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2024-08-10T02:46:16Z</dcterms:created>
  <dcterms:modified xsi:type="dcterms:W3CDTF">2025-09-12T03:22:51Z</dcterms:modified>
</cp:coreProperties>
</file>