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BAB6-ABE5-4884-B7B4-58C864CF360E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50A6-DDBD-42CD-BD22-EE4E1D5A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BAB6-ABE5-4884-B7B4-58C864CF360E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50A6-DDBD-42CD-BD22-EE4E1D5A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BAB6-ABE5-4884-B7B4-58C864CF360E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50A6-DDBD-42CD-BD22-EE4E1D5A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BAB6-ABE5-4884-B7B4-58C864CF360E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50A6-DDBD-42CD-BD22-EE4E1D5A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3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BAB6-ABE5-4884-B7B4-58C864CF360E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50A6-DDBD-42CD-BD22-EE4E1D5A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0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BAB6-ABE5-4884-B7B4-58C864CF360E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50A6-DDBD-42CD-BD22-EE4E1D5A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5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BAB6-ABE5-4884-B7B4-58C864CF360E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50A6-DDBD-42CD-BD22-EE4E1D5A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2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BAB6-ABE5-4884-B7B4-58C864CF360E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50A6-DDBD-42CD-BD22-EE4E1D5A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BAB6-ABE5-4884-B7B4-58C864CF360E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50A6-DDBD-42CD-BD22-EE4E1D5A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5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BAB6-ABE5-4884-B7B4-58C864CF360E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50A6-DDBD-42CD-BD22-EE4E1D5A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BAB6-ABE5-4884-B7B4-58C864CF360E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50A6-DDBD-42CD-BD22-EE4E1D5A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9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BAB6-ABE5-4884-B7B4-58C864CF360E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50A6-DDBD-42CD-BD22-EE4E1D5A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5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-104501"/>
            <a:ext cx="12192000" cy="69625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43497" y="74387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BẮC BIÊN</a:t>
            </a:r>
          </a:p>
          <a:p>
            <a:pPr algn="ctr"/>
            <a:endParaRPr lang="en-US" alt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B2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2025-2026</a:t>
            </a:r>
            <a:endParaRPr lang="en-US" altLang="en-US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10" y="2370910"/>
            <a:ext cx="1633654" cy="16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1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5" y="0"/>
            <a:ext cx="1224930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1038" y="2039872"/>
            <a:ext cx="6915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ơn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vì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đã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lắng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nghe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28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5" y="0"/>
            <a:ext cx="1224930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9357" y="2039872"/>
            <a:ext cx="76790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: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trường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cháu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đây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trường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mầm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non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87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5" y="0"/>
            <a:ext cx="1224930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3869" y="2039872"/>
            <a:ext cx="329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kể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lần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8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" y="648253"/>
            <a:ext cx="11237727" cy="57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5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134539"/>
            <a:ext cx="11730446" cy="67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2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920" y="-6927"/>
            <a:ext cx="14970034" cy="67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3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117381"/>
            <a:ext cx="12025313" cy="67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965"/>
            <a:ext cx="12192000" cy="72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4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5" y="0"/>
            <a:ext cx="1224930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5543" y="2039872"/>
            <a:ext cx="5366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Trẻ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xem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hình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877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35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2024-09-18T05:30:45Z</dcterms:created>
  <dcterms:modified xsi:type="dcterms:W3CDTF">2025-09-15T08:34:06Z</dcterms:modified>
</cp:coreProperties>
</file>