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C2CDAB-959B-4303-890E-4085BDFA62A8}" type="datetimeFigureOut">
              <a:rPr lang="en-US" smtClean="0"/>
              <a:t>9/13/2025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9B05F-5FF7-4BF0-B039-0B9E59CC5C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26752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C2CDAB-959B-4303-890E-4085BDFA62A8}" type="datetimeFigureOut">
              <a:rPr lang="en-US" smtClean="0"/>
              <a:t>9/13/2025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9B05F-5FF7-4BF0-B039-0B9E59CC5C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25730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C2CDAB-959B-4303-890E-4085BDFA62A8}" type="datetimeFigureOut">
              <a:rPr lang="en-US" smtClean="0"/>
              <a:t>9/13/2025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9B05F-5FF7-4BF0-B039-0B9E59CC5C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12581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C2CDAB-959B-4303-890E-4085BDFA62A8}" type="datetimeFigureOut">
              <a:rPr lang="en-US" smtClean="0"/>
              <a:t>9/13/2025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9B05F-5FF7-4BF0-B039-0B9E59CC5C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6761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C2CDAB-959B-4303-890E-4085BDFA62A8}" type="datetimeFigureOut">
              <a:rPr lang="en-US" smtClean="0"/>
              <a:t>9/13/2025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9B05F-5FF7-4BF0-B039-0B9E59CC5C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31609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C2CDAB-959B-4303-890E-4085BDFA62A8}" type="datetimeFigureOut">
              <a:rPr lang="en-US" smtClean="0"/>
              <a:t>9/13/2025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9B05F-5FF7-4BF0-B039-0B9E59CC5C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94281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C2CDAB-959B-4303-890E-4085BDFA62A8}" type="datetimeFigureOut">
              <a:rPr lang="en-US" smtClean="0"/>
              <a:t>9/13/2025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9B05F-5FF7-4BF0-B039-0B9E59CC5C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84079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C2CDAB-959B-4303-890E-4085BDFA62A8}" type="datetimeFigureOut">
              <a:rPr lang="en-US" smtClean="0"/>
              <a:t>9/13/2025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9B05F-5FF7-4BF0-B039-0B9E59CC5C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73938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C2CDAB-959B-4303-890E-4085BDFA62A8}" type="datetimeFigureOut">
              <a:rPr lang="en-US" smtClean="0"/>
              <a:t>9/13/2025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9B05F-5FF7-4BF0-B039-0B9E59CC5C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94525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C2CDAB-959B-4303-890E-4085BDFA62A8}" type="datetimeFigureOut">
              <a:rPr lang="en-US" smtClean="0"/>
              <a:t>9/13/2025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9B05F-5FF7-4BF0-B039-0B9E59CC5C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10334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C2CDAB-959B-4303-890E-4085BDFA62A8}" type="datetimeFigureOut">
              <a:rPr lang="en-US" smtClean="0"/>
              <a:t>9/13/2025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9B05F-5FF7-4BF0-B039-0B9E59CC5C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92183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C2CDAB-959B-4303-890E-4085BDFA62A8}" type="datetimeFigureOut">
              <a:rPr lang="en-US" smtClean="0"/>
              <a:t>9/13/2025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89B05F-5FF7-4BF0-B039-0B9E59CC5C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95291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4608380" y="23519"/>
            <a:ext cx="3018775" cy="65588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sz="3600" b="1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THÔNG BÁO</a:t>
            </a:r>
            <a:endParaRPr lang="en-US" sz="12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820148" y="1545597"/>
            <a:ext cx="11016343" cy="46013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endParaRPr lang="en-US" sz="1600" b="1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4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1.Thời </a:t>
            </a:r>
            <a:r>
              <a:rPr lang="en-US" sz="2400" b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gian</a:t>
            </a:r>
            <a:r>
              <a:rPr lang="en-US" sz="24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en-US" sz="2400" b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Ngày</a:t>
            </a:r>
            <a:r>
              <a:rPr lang="en-US" sz="24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17/09/2025</a:t>
            </a:r>
            <a:endParaRPr lang="en-US" sz="2400" b="1" dirty="0" smtClean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4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2.Nội dung </a:t>
            </a:r>
            <a:r>
              <a:rPr lang="en-US" sz="2400" b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khám</a:t>
            </a:r>
            <a:r>
              <a:rPr lang="en-US" sz="24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endParaRPr lang="en-US" sz="1600" b="1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Times New Roman" panose="02020603050405020304" pitchFamily="18" charset="0"/>
              <a:buChar char="-"/>
              <a:tabLst>
                <a:tab pos="457200" algn="l"/>
              </a:tabLst>
            </a:pPr>
            <a:r>
              <a:rPr lang="en-US" sz="2400" b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Khám</a:t>
            </a:r>
            <a:r>
              <a:rPr lang="en-US" sz="24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thể</a:t>
            </a:r>
            <a:r>
              <a:rPr lang="en-US" sz="24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lực</a:t>
            </a:r>
            <a:r>
              <a:rPr lang="en-US" sz="24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chung</a:t>
            </a:r>
            <a:r>
              <a:rPr lang="en-US" sz="24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en-US" sz="2400" b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cân</a:t>
            </a:r>
            <a:r>
              <a:rPr lang="en-US" sz="24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nặng</a:t>
            </a:r>
            <a:r>
              <a:rPr lang="en-US" sz="24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400" b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chiều</a:t>
            </a:r>
            <a:r>
              <a:rPr lang="en-US" sz="24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cao</a:t>
            </a:r>
            <a:r>
              <a:rPr lang="en-US" sz="24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400" b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thể</a:t>
            </a:r>
            <a:r>
              <a:rPr lang="en-US" sz="24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lực</a:t>
            </a:r>
            <a:r>
              <a:rPr lang="en-US" sz="24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US" sz="1600" b="1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Times New Roman" panose="02020603050405020304" pitchFamily="18" charset="0"/>
              <a:buChar char="-"/>
              <a:tabLst>
                <a:tab pos="457200" algn="l"/>
              </a:tabLst>
            </a:pPr>
            <a:r>
              <a:rPr lang="en-US" sz="2400" b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Khám</a:t>
            </a:r>
            <a:r>
              <a:rPr lang="en-US" sz="24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chuyên</a:t>
            </a:r>
            <a:r>
              <a:rPr lang="en-US" sz="24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khoa</a:t>
            </a:r>
            <a:r>
              <a:rPr lang="en-US" sz="24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:Tai – </a:t>
            </a:r>
            <a:r>
              <a:rPr lang="en-US" sz="2400" b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mũi</a:t>
            </a:r>
            <a:r>
              <a:rPr lang="en-US" sz="24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– </a:t>
            </a:r>
            <a:r>
              <a:rPr lang="en-US" sz="2400" b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họng</a:t>
            </a:r>
            <a:r>
              <a:rPr lang="en-US" sz="24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 </a:t>
            </a:r>
            <a:r>
              <a:rPr lang="en-US" sz="2400" b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Răng</a:t>
            </a:r>
            <a:r>
              <a:rPr lang="en-US" sz="24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hàm</a:t>
            </a:r>
            <a:r>
              <a:rPr lang="en-US" sz="24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mặt</a:t>
            </a:r>
            <a:r>
              <a:rPr lang="en-US" sz="24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400" b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mắt</a:t>
            </a:r>
            <a:r>
              <a:rPr lang="en-US" sz="24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US" sz="1600" b="1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Times New Roman" panose="02020603050405020304" pitchFamily="18" charset="0"/>
              <a:buChar char="-"/>
              <a:tabLst>
                <a:tab pos="457200" algn="l"/>
              </a:tabLst>
            </a:pPr>
            <a:r>
              <a:rPr lang="en-US" sz="2400" b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Khám</a:t>
            </a:r>
            <a:r>
              <a:rPr lang="en-US" sz="24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nội</a:t>
            </a:r>
            <a:r>
              <a:rPr lang="en-US" sz="24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khoa:Tim</a:t>
            </a:r>
            <a:r>
              <a:rPr lang="en-US" sz="24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400" b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Phổi</a:t>
            </a:r>
            <a:r>
              <a:rPr lang="en-US" sz="24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da </a:t>
            </a:r>
            <a:r>
              <a:rPr lang="en-US" sz="2400" b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liễu</a:t>
            </a:r>
            <a:endParaRPr lang="en-US" sz="1600" b="1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4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3.Địa </a:t>
            </a:r>
            <a:r>
              <a:rPr lang="en-US" sz="2400" b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điểm</a:t>
            </a:r>
            <a:r>
              <a:rPr lang="en-US" sz="24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en-US" sz="2400" b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Trường</a:t>
            </a:r>
            <a:r>
              <a:rPr lang="en-US" sz="24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mầm</a:t>
            </a:r>
            <a:r>
              <a:rPr lang="en-US" sz="24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non </a:t>
            </a:r>
            <a:r>
              <a:rPr lang="en-US" sz="2400" b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Bắc</a:t>
            </a:r>
            <a:r>
              <a:rPr lang="en-US" sz="24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Biên</a:t>
            </a:r>
            <a:endParaRPr lang="en-US" sz="1600" b="1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400" b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Kính</a:t>
            </a:r>
            <a:r>
              <a:rPr lang="en-US" sz="24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mong</a:t>
            </a:r>
            <a:r>
              <a:rPr lang="en-US" sz="24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các</a:t>
            </a:r>
            <a:r>
              <a:rPr lang="en-US" sz="24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bậc</a:t>
            </a:r>
            <a:r>
              <a:rPr lang="en-US" sz="24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phụ</a:t>
            </a:r>
            <a:r>
              <a:rPr lang="en-US" sz="24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hụynh</a:t>
            </a:r>
            <a:r>
              <a:rPr lang="en-US" sz="24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cho</a:t>
            </a:r>
            <a:r>
              <a:rPr lang="en-US" sz="24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con </a:t>
            </a:r>
            <a:r>
              <a:rPr lang="en-US" sz="2400" b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đi</a:t>
            </a:r>
            <a:r>
              <a:rPr lang="en-US" sz="24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học</a:t>
            </a:r>
            <a:r>
              <a:rPr lang="en-US" sz="24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đầy</a:t>
            </a:r>
            <a:r>
              <a:rPr lang="en-US" sz="24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đủ</a:t>
            </a:r>
            <a:r>
              <a:rPr lang="en-US" sz="24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400" b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đúng</a:t>
            </a:r>
            <a:r>
              <a:rPr lang="en-US" sz="24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giờ</a:t>
            </a:r>
            <a:r>
              <a:rPr lang="en-US" sz="24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400" b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để</a:t>
            </a:r>
            <a:r>
              <a:rPr lang="en-US" sz="24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buổi</a:t>
            </a:r>
            <a:r>
              <a:rPr lang="en-US" sz="24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khám</a:t>
            </a:r>
            <a:r>
              <a:rPr lang="en-US" sz="24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sức</a:t>
            </a:r>
            <a:r>
              <a:rPr lang="en-US" sz="24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khỏe</a:t>
            </a:r>
            <a:r>
              <a:rPr lang="en-US" sz="24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đạt</a:t>
            </a:r>
            <a:r>
              <a:rPr lang="en-US" sz="24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kết</a:t>
            </a:r>
            <a:r>
              <a:rPr lang="en-US" sz="24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quả</a:t>
            </a:r>
            <a:r>
              <a:rPr lang="en-US" sz="24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tốt</a:t>
            </a:r>
            <a:r>
              <a:rPr lang="en-US" sz="1600" b="1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!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600" b="1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US" sz="16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858083" y="555736"/>
            <a:ext cx="10702545" cy="91941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sz="24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(V/v </a:t>
            </a:r>
            <a:r>
              <a:rPr lang="en-US" sz="2400" b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Khám</a:t>
            </a:r>
            <a:r>
              <a:rPr lang="en-US" sz="24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sức</a:t>
            </a:r>
            <a:r>
              <a:rPr lang="en-US" sz="24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khỏe</a:t>
            </a:r>
            <a:r>
              <a:rPr lang="en-US" sz="24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cho</a:t>
            </a:r>
            <a:r>
              <a:rPr lang="en-US" sz="24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học</a:t>
            </a:r>
            <a:r>
              <a:rPr lang="en-US" sz="24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sinh</a:t>
            </a:r>
            <a:r>
              <a:rPr lang="en-US" sz="24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năm</a:t>
            </a:r>
            <a:r>
              <a:rPr lang="en-US" sz="24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học</a:t>
            </a:r>
            <a:r>
              <a:rPr lang="en-US" sz="24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2025 </a:t>
            </a:r>
            <a:r>
              <a:rPr lang="en-US" sz="24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</a:t>
            </a:r>
            <a:r>
              <a:rPr lang="en-US" sz="24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2026)</a:t>
            </a:r>
            <a:endParaRPr lang="en-US" sz="1600" b="1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sz="2000" b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Trường</a:t>
            </a:r>
            <a:r>
              <a:rPr lang="en-US" sz="20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mầm</a:t>
            </a:r>
            <a:r>
              <a:rPr lang="en-US" sz="20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non </a:t>
            </a:r>
            <a:r>
              <a:rPr lang="en-US" sz="2000" b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Bắc</a:t>
            </a:r>
            <a:r>
              <a:rPr lang="en-US" sz="20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Biên</a:t>
            </a:r>
            <a:r>
              <a:rPr lang="en-US" sz="20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phối</a:t>
            </a:r>
            <a:r>
              <a:rPr lang="en-US" sz="20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hợp</a:t>
            </a:r>
            <a:r>
              <a:rPr lang="en-US" sz="20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với</a:t>
            </a:r>
            <a:r>
              <a:rPr lang="en-US" sz="20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Trạm</a:t>
            </a:r>
            <a:r>
              <a:rPr lang="en-US" sz="20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y </a:t>
            </a:r>
            <a:r>
              <a:rPr lang="en-US" sz="2000" b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tế</a:t>
            </a:r>
            <a:r>
              <a:rPr lang="en-US" sz="20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r>
              <a:rPr lang="en-US" sz="2000" b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Phường</a:t>
            </a:r>
            <a:r>
              <a:rPr lang="en-US" sz="20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Bồ</a:t>
            </a:r>
            <a:r>
              <a:rPr lang="en-US" sz="20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Đề</a:t>
            </a:r>
            <a:r>
              <a:rPr lang="en-US" sz="20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tổ</a:t>
            </a:r>
            <a:r>
              <a:rPr lang="en-US" sz="20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chức</a:t>
            </a:r>
            <a:r>
              <a:rPr lang="en-US" sz="20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khám</a:t>
            </a:r>
            <a:r>
              <a:rPr lang="en-US" sz="20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sức</a:t>
            </a:r>
            <a:r>
              <a:rPr lang="en-US" sz="20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khỏe</a:t>
            </a:r>
            <a:r>
              <a:rPr lang="en-US" sz="20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</a:t>
            </a:r>
            <a:r>
              <a:rPr lang="en-US" sz="2000" b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ợt</a:t>
            </a:r>
            <a:r>
              <a:rPr lang="en-US" sz="20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</a:t>
            </a:r>
            <a:endParaRPr lang="en-US" sz="2000" b="1" dirty="0" smtClean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656745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118</Words>
  <Application>Microsoft Office PowerPoint</Application>
  <PresentationFormat>Widescreen</PresentationFormat>
  <Paragraphs>12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Y TE</dc:creator>
  <cp:lastModifiedBy>Y TE</cp:lastModifiedBy>
  <cp:revision>6</cp:revision>
  <dcterms:created xsi:type="dcterms:W3CDTF">2023-10-03T02:53:32Z</dcterms:created>
  <dcterms:modified xsi:type="dcterms:W3CDTF">2025-09-13T01:44:50Z</dcterms:modified>
</cp:coreProperties>
</file>