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2" r:id="rId5"/>
    <p:sldId id="258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5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36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4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04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83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7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842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96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683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98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82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64092-E4E7-4FC5-BE4B-CC10ABDD6DC7}" type="datetimeFigureOut">
              <a:rPr lang="en-US" smtClean="0"/>
              <a:t>11/09/2025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D990A-F9A7-41E2-B7A3-ABF799DA2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47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1"/>
            <a:ext cx="12192000" cy="68681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85673" y="22206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vi-VN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BIÊN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73509" y="3109847"/>
            <a:ext cx="572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“BẠN MỚI”</a:t>
            </a:r>
          </a:p>
          <a:p>
            <a:r>
              <a:rPr lang="vi-VN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</a:t>
            </a: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424" y="929955"/>
            <a:ext cx="1800498" cy="1800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6569" y="125361"/>
            <a:ext cx="5245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chemeClr val="bg1"/>
                </a:solidFill>
              </a:rPr>
              <a:t>Ổn định tổ chức:</a:t>
            </a:r>
          </a:p>
          <a:p>
            <a:pPr marL="342900" indent="-342900">
              <a:buFontTx/>
              <a:buChar char="-"/>
            </a:pPr>
            <a:r>
              <a:rPr lang="vi-VN" sz="2000" dirty="0" smtClean="0">
                <a:solidFill>
                  <a:schemeClr val="bg1"/>
                </a:solidFill>
              </a:rPr>
              <a:t>Cô và trẻ cùng hát bài  </a:t>
            </a:r>
          </a:p>
          <a:p>
            <a:r>
              <a:rPr lang="vi-VN" sz="2000" dirty="0" smtClean="0">
                <a:solidFill>
                  <a:schemeClr val="bg1"/>
                </a:solidFill>
              </a:rPr>
              <a:t>“Lời chào buổi sáng”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bai-hat-loi-chao-buoi-sang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6569" y="1507015"/>
            <a:ext cx="597568" cy="59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0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253"/>
            <a:ext cx="12192000" cy="69542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2652" y="2334996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2800" b="1" i="0" dirty="0" smtClean="0">
                <a:solidFill>
                  <a:srgbClr val="333333"/>
                </a:solidFill>
                <a:effectLst/>
                <a:latin typeface="+mj-lt"/>
              </a:rPr>
              <a:t>Bạn mới</a:t>
            </a:r>
            <a:endParaRPr lang="vi-VN" sz="2800" b="0" i="0" dirty="0" smtClean="0">
              <a:solidFill>
                <a:srgbClr val="333333"/>
              </a:solidFill>
              <a:effectLst/>
              <a:latin typeface="+mj-lt"/>
            </a:endParaRP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Bạn mới đến trường</a:t>
            </a:r>
            <a:endParaRPr lang="vi-VN" sz="2800" dirty="0">
              <a:solidFill>
                <a:srgbClr val="333333"/>
              </a:solidFill>
              <a:latin typeface="+mj-lt"/>
            </a:endParaRP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Hãy còn nhút nhát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Em dạy bạn hát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Rủ bạn cùng chơi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Cô thấy cô cười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Cô khen đoàn kết</a:t>
            </a:r>
          </a:p>
          <a:p>
            <a:pPr algn="ctr"/>
            <a:r>
              <a:rPr lang="vi-VN" sz="2800" b="0" i="0" dirty="0" smtClean="0">
                <a:solidFill>
                  <a:srgbClr val="333333"/>
                </a:solidFill>
                <a:effectLst/>
                <a:latin typeface="+mj-lt"/>
              </a:rPr>
              <a:t>                   </a:t>
            </a:r>
            <a:r>
              <a:rPr lang="vi-VN" sz="2800" b="0" i="1" dirty="0" smtClean="0">
                <a:solidFill>
                  <a:srgbClr val="333333"/>
                </a:solidFill>
                <a:effectLst/>
                <a:latin typeface="+mj-lt"/>
              </a:rPr>
              <a:t> Tác giả: Nguyệt Mai</a:t>
            </a:r>
            <a:endParaRPr lang="vi-VN" sz="2800" b="0" i="0" dirty="0">
              <a:solidFill>
                <a:srgbClr val="333333"/>
              </a:solidFill>
              <a:effectLst/>
              <a:latin typeface="+mj-lt"/>
            </a:endParaRPr>
          </a:p>
        </p:txBody>
      </p:sp>
      <p:pic>
        <p:nvPicPr>
          <p:cNvPr id="2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052" y="3677653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8463" y="2466474"/>
            <a:ext cx="1792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lần 1: 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320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" y="733926"/>
            <a:ext cx="4572000" cy="2695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3" y="733926"/>
            <a:ext cx="4701007" cy="2695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84" y="3838074"/>
            <a:ext cx="4571999" cy="3019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873" y="3838074"/>
            <a:ext cx="4701007" cy="301992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1579" y="144379"/>
            <a:ext cx="3212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+mj-lt"/>
              </a:rPr>
              <a:t>Cô đọc thơ lần 2:</a:t>
            </a:r>
            <a:endParaRPr lang="en-US" sz="2000" b="1" dirty="0">
              <a:latin typeface="+mj-lt"/>
            </a:endParaRPr>
          </a:p>
        </p:txBody>
      </p:sp>
      <p:pic>
        <p:nvPicPr>
          <p:cNvPr id="9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03883" y="144379"/>
            <a:ext cx="481263" cy="481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8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081"/>
            <a:ext cx="12182983" cy="68630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3674" y="914400"/>
            <a:ext cx="72550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latin typeface="+mj-lt"/>
              </a:rPr>
              <a:t>Đàm thoại:</a:t>
            </a:r>
          </a:p>
          <a:p>
            <a:pPr marL="285750" indent="-285750" algn="ctr">
              <a:buFontTx/>
              <a:buChar char="-"/>
            </a:pPr>
            <a:r>
              <a:rPr lang="vi-VN" sz="2000" dirty="0" smtClean="0">
                <a:latin typeface="+mj-lt"/>
              </a:rPr>
              <a:t>Cô vừa đọc bài thơ gì? ( Bài thơ “Bạn Mới”)</a:t>
            </a:r>
          </a:p>
          <a:p>
            <a:pPr algn="ctr"/>
            <a:r>
              <a:rPr lang="vi-VN" sz="2000" dirty="0" smtClean="0">
                <a:latin typeface="+mj-lt"/>
              </a:rPr>
              <a:t>- Bài thơ do ai sáng tác? ( Tác giả Nguyệt Mai)</a:t>
            </a:r>
          </a:p>
          <a:p>
            <a:pPr marL="285750" indent="-285750" algn="ctr">
              <a:buFontTx/>
              <a:buChar char="-"/>
            </a:pPr>
            <a:r>
              <a:rPr lang="vi-VN" sz="2000" dirty="0" smtClean="0">
                <a:latin typeface="+mj-lt"/>
              </a:rPr>
              <a:t>Bài thơ nói về ai? ( Bạn mới)</a:t>
            </a:r>
          </a:p>
          <a:p>
            <a:pPr algn="ctr"/>
            <a:r>
              <a:rPr lang="vi-VN" sz="2000" dirty="0">
                <a:latin typeface="+mj-lt"/>
              </a:rPr>
              <a:t> </a:t>
            </a:r>
            <a:r>
              <a:rPr lang="vi-VN" sz="2000" dirty="0" smtClean="0">
                <a:latin typeface="+mj-lt"/>
              </a:rPr>
              <a:t>- Bạn </a:t>
            </a:r>
            <a:r>
              <a:rPr lang="vi-VN" sz="2000" dirty="0">
                <a:latin typeface="+mj-lt"/>
              </a:rPr>
              <a:t>mới đi học thế nào?</a:t>
            </a:r>
          </a:p>
          <a:p>
            <a:pPr algn="ctr"/>
            <a:r>
              <a:rPr lang="vi-VN" sz="2000" i="1" dirty="0">
                <a:latin typeface="+mj-lt"/>
              </a:rPr>
              <a:t>“ Bạn mới đến trường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i="1" dirty="0">
                <a:latin typeface="+mj-lt"/>
              </a:rPr>
              <a:t>Vẫn còn nhút nhát”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dirty="0">
                <a:latin typeface="+mj-lt"/>
              </a:rPr>
              <a:t>+ Các bạn đã làm gì để bạn để giúp bạn?</a:t>
            </a:r>
          </a:p>
          <a:p>
            <a:pPr algn="ctr"/>
            <a:r>
              <a:rPr lang="vi-VN" sz="2000" i="1" dirty="0">
                <a:latin typeface="+mj-lt"/>
              </a:rPr>
              <a:t>“ Em dạy bạn hát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i="1" dirty="0">
                <a:latin typeface="+mj-lt"/>
              </a:rPr>
              <a:t>Rủ bạn cùng chơi”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dirty="0">
                <a:latin typeface="+mj-lt"/>
              </a:rPr>
              <a:t>+ Các bạn được cô khen thế nào?</a:t>
            </a:r>
          </a:p>
          <a:p>
            <a:pPr algn="ctr"/>
            <a:r>
              <a:rPr lang="vi-VN" sz="2000" i="1" dirty="0">
                <a:latin typeface="+mj-lt"/>
              </a:rPr>
              <a:t>“ Cô thấy cô cười</a:t>
            </a:r>
            <a:endParaRPr lang="vi-VN" sz="2000" dirty="0">
              <a:latin typeface="+mj-lt"/>
            </a:endParaRPr>
          </a:p>
          <a:p>
            <a:pPr algn="ctr"/>
            <a:r>
              <a:rPr lang="vi-VN" sz="2000" i="1" dirty="0">
                <a:latin typeface="+mj-lt"/>
              </a:rPr>
              <a:t>Cô khen đoàn kết”</a:t>
            </a:r>
            <a:endParaRPr lang="vi-VN" sz="2000" dirty="0">
              <a:latin typeface="+mj-lt"/>
            </a:endParaRPr>
          </a:p>
          <a:p>
            <a:pPr marL="285750" indent="-285750" algn="ctr">
              <a:buFontTx/>
              <a:buChar char="-"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82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12219214" cy="6842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84095" y="3334162"/>
            <a:ext cx="65050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- Vậy 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khi có bạn mới các con phải làm gì?</a:t>
            </a:r>
          </a:p>
          <a:p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=&gt;</a:t>
            </a:r>
            <a:r>
              <a:rPr lang="vi-VN" sz="2400" b="1" dirty="0" smtClean="0">
                <a:solidFill>
                  <a:srgbClr val="3C3C3C"/>
                </a:solidFill>
                <a:latin typeface="+mj-lt"/>
              </a:rPr>
              <a:t>Giáo dục</a:t>
            </a:r>
            <a:r>
              <a:rPr lang="vi-VN" sz="2400" dirty="0" smtClean="0">
                <a:solidFill>
                  <a:srgbClr val="3C3C3C"/>
                </a:solidFill>
                <a:latin typeface="+mj-lt"/>
              </a:rPr>
              <a:t>: </a:t>
            </a:r>
            <a:r>
              <a:rPr lang="vi-VN" sz="2400" dirty="0">
                <a:solidFill>
                  <a:srgbClr val="3C3C3C"/>
                </a:solidFill>
                <a:latin typeface="+mj-lt"/>
              </a:rPr>
              <a:t>Khi có bạn mới các con phải quan tâm, giúp đỡ bạn, chỉ cho bạn những gì bạn chưa biết , rủ bạn cùng chơi nhé.</a:t>
            </a:r>
            <a:endParaRPr lang="vi-VN" sz="2400" b="0" i="0" dirty="0">
              <a:solidFill>
                <a:srgbClr val="3C3C3C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39"/>
            <a:ext cx="12192000" cy="68849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2842" y="1335505"/>
            <a:ext cx="5558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smtClean="0">
                <a:solidFill>
                  <a:srgbClr val="7030A0"/>
                </a:solidFill>
                <a:latin typeface="+mj-lt"/>
              </a:rPr>
              <a:t>Cô cho trẻ đọc bài thơ “ Bạn mới”</a:t>
            </a:r>
            <a:endParaRPr lang="en-US" sz="28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6" name="Bản ghi Mới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64305" y="1858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54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02" y="1179095"/>
            <a:ext cx="8131194" cy="471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181</Words>
  <Application>Microsoft Office PowerPoint</Application>
  <PresentationFormat>Widescreen</PresentationFormat>
  <Paragraphs>35</Paragraphs>
  <Slides>8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</cp:revision>
  <dcterms:created xsi:type="dcterms:W3CDTF">2024-08-14T09:05:18Z</dcterms:created>
  <dcterms:modified xsi:type="dcterms:W3CDTF">2025-09-11T15:59:33Z</dcterms:modified>
</cp:coreProperties>
</file>