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5" r:id="rId11"/>
    <p:sldId id="284" r:id="rId12"/>
    <p:sldId id="285" r:id="rId13"/>
    <p:sldId id="286" r:id="rId14"/>
    <p:sldId id="287" r:id="rId15"/>
    <p:sldId id="288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7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521F5-20F9-44AE-83B2-BC029D52F07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C74CDE0-72D2-CAA2-633B-1B3CF7097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84" y="100694"/>
            <a:ext cx="9709483" cy="114614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15DAD6F-4A8E-8C6C-CFF5-54AEBE959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678" y="935319"/>
            <a:ext cx="1599070" cy="1593147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5B5A7D7-BDFD-1F08-5553-43870B215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656" y="2503480"/>
            <a:ext cx="8937511" cy="92552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F9D6848-2BCB-1F21-BBE7-072968B4782D}"/>
              </a:ext>
            </a:extLst>
          </p:cNvPr>
          <p:cNvSpPr txBox="1"/>
          <p:nvPr/>
        </p:nvSpPr>
        <p:spPr>
          <a:xfrm>
            <a:off x="1913021" y="3485310"/>
            <a:ext cx="9432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Huệ</a:t>
            </a: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MGNB3</a:t>
            </a:r>
          </a:p>
        </p:txBody>
      </p:sp>
    </p:spTree>
    <p:extLst>
      <p:ext uri="{BB962C8B-B14F-4D97-AF65-F5344CB8AC3E}">
        <p14:creationId xmlns:p14="http://schemas.microsoft.com/office/powerpoint/2010/main" val="40514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154" y="457200"/>
            <a:ext cx="5081451" cy="5852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35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458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2" y="3596088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458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2" y="3596088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919" y="3506299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919" y="3506299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3. CON ĐƯỜNG ÂM NH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635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02. NHẢY THEO NHỊP ĐIỆU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732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434" y="2236763"/>
            <a:ext cx="7357403" cy="394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0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KhoeBeNgoan-BaoAn-245014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5886" y="3695700"/>
            <a:ext cx="6096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78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92308" y="1617784"/>
            <a:ext cx="2616590" cy="35169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9769" y="1361804"/>
            <a:ext cx="2834640" cy="2259874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09" y="4004770"/>
            <a:ext cx="2834640" cy="2259874"/>
          </a:xfrm>
          <a:prstGeom prst="rect">
            <a:avLst/>
          </a:prstGeom>
        </p:spPr>
      </p:pic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9" y="4004770"/>
            <a:ext cx="2834640" cy="2259874"/>
          </a:xfrm>
          <a:prstGeom prst="rect">
            <a:avLst/>
          </a:prstGeom>
        </p:spPr>
      </p:pic>
      <p:pic>
        <p:nvPicPr>
          <p:cNvPr id="12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34" y="1361804"/>
            <a:ext cx="2834640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KhoeBeNgoan-BaoAn-24501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831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32985" y="1856935"/>
            <a:ext cx="2363372" cy="33621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3571" y="987877"/>
            <a:ext cx="3878195" cy="3409406"/>
          </a:xfrm>
          <a:prstGeom prst="rect">
            <a:avLst/>
          </a:prstGeom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11" y="4002676"/>
            <a:ext cx="3878195" cy="3409406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058" y="987877"/>
            <a:ext cx="3878195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KhoeBeNgoan-BaoAn-24501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291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01797" y="1674055"/>
            <a:ext cx="2489981" cy="32777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436" y="772214"/>
            <a:ext cx="3337969" cy="2441249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45" y="3756576"/>
            <a:ext cx="3337969" cy="2448281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13" y="3890554"/>
            <a:ext cx="3337969" cy="2314304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13" y="796835"/>
            <a:ext cx="3337969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33" y="836023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5" y="842132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61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48" y="836021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94" y="3814355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61" y="3814355"/>
            <a:ext cx="1887633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33" y="836023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5" y="842132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61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48" y="836021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94" y="3814355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61" y="3814355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167" y="3814355"/>
            <a:ext cx="1887633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6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29</Words>
  <Application>Microsoft Office PowerPoint</Application>
  <PresentationFormat>Màn hình rộng</PresentationFormat>
  <Paragraphs>8</Paragraphs>
  <Slides>18</Slides>
  <Notes>0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TOÁN</dc:title>
  <dc:creator>ASUS</dc:creator>
  <cp:lastModifiedBy>Techsi.vn</cp:lastModifiedBy>
  <cp:revision>28</cp:revision>
  <dcterms:created xsi:type="dcterms:W3CDTF">2024-10-19T07:49:35Z</dcterms:created>
  <dcterms:modified xsi:type="dcterms:W3CDTF">2025-05-08T06:32:38Z</dcterms:modified>
</cp:coreProperties>
</file>