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301" r:id="rId5"/>
    <p:sldId id="291" r:id="rId6"/>
    <p:sldId id="302" r:id="rId7"/>
    <p:sldId id="304" r:id="rId8"/>
    <p:sldId id="305" r:id="rId9"/>
    <p:sldId id="306" r:id="rId10"/>
    <p:sldId id="283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4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6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E994-5187-4093-A410-B5FEC56D6B4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E994-5187-4093-A410-B5FEC56D6B4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A284-CA84-4B52-93F3-69F299B6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65" y="969496"/>
            <a:ext cx="1535470" cy="15354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1590" y="29667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LÀM QUEN VĂN HỌC</a:t>
            </a:r>
            <a:endParaRPr lang="vi-VN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gấu con ngoan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24 - 36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15 - 20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trẻ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3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8925" y="983586"/>
            <a:ext cx="6866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tuyên dương, khen ngợi trẻ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66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3" y="1876927"/>
            <a:ext cx="5353151" cy="43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0"/>
            <a:ext cx="12191999" cy="69215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6579" y="12770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vi-VN" dirty="0" smtClean="0"/>
              <a:t>Ổn định tổ chức</a:t>
            </a:r>
          </a:p>
          <a:p>
            <a:r>
              <a:rPr lang="vi-VN" dirty="0" smtClean="0"/>
              <a:t>- </a:t>
            </a:r>
            <a:r>
              <a:rPr lang="vi-VN" dirty="0"/>
              <a:t>Cô cho trẻ chơi trò chơi “Gia đình Gấu”</a:t>
            </a:r>
            <a:br>
              <a:rPr lang="vi-VN" dirty="0"/>
            </a:br>
            <a:r>
              <a:rPr lang="vi-VN" dirty="0"/>
              <a:t>- Cô và trẻ trò </a:t>
            </a:r>
            <a:r>
              <a:rPr lang="vi-VN" dirty="0" smtClean="0"/>
              <a:t>chuyện </a:t>
            </a:r>
            <a:r>
              <a:rPr lang="vi-VN" dirty="0"/>
              <a:t>về nội dung của trò chơi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7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4074" y="11024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7030A0"/>
                </a:solidFill>
              </a:rPr>
              <a:t>2. Phương pháp, hình thức tổ chức</a:t>
            </a:r>
          </a:p>
          <a:p>
            <a:r>
              <a:rPr lang="vi-VN" b="1" dirty="0">
                <a:solidFill>
                  <a:srgbClr val="7030A0"/>
                </a:solidFill>
              </a:rPr>
              <a:t>Hoạt động 1:  Cô kể truyện “Cá và Chim” </a:t>
            </a:r>
          </a:p>
          <a:p>
            <a:r>
              <a:rPr lang="vi-VN" b="1" dirty="0">
                <a:solidFill>
                  <a:srgbClr val="7030A0"/>
                </a:solidFill>
              </a:rPr>
              <a:t>- Lần 1: Cô kể truyện bằng rối tạp dề cho trẻ nghe</a:t>
            </a:r>
            <a:endParaRPr lang="vi-VN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1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7971" y="1307250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</a:rPr>
              <a:t>Lần 2: Cô kể truyện bằng sa bàn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2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8884" y="2606388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7030A0"/>
                </a:solidFill>
              </a:rPr>
              <a:t>Hoạt động 2: Trích dẫn, giảng giải, đàm thoại: </a:t>
            </a:r>
          </a:p>
          <a:p>
            <a:r>
              <a:rPr lang="en-US" b="1" dirty="0">
                <a:solidFill>
                  <a:srgbClr val="7030A0"/>
                </a:solidFill>
              </a:rPr>
              <a:t>-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nghe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- 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cs typeface="Times New Roman" panose="02020603050405020304" pitchFamily="18" charset="0"/>
              </a:rPr>
              <a:t>nào</a:t>
            </a:r>
            <a:r>
              <a:rPr lang="vi-VN" sz="2000" dirty="0">
                <a:solidFill>
                  <a:srgbClr val="7030A0"/>
                </a:solidFill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305" cy="6800281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7676147" y="288758"/>
            <a:ext cx="4114800" cy="197317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Ai đã đến nhà Gấu con chơi?</a:t>
            </a:r>
          </a:p>
          <a:p>
            <a:pPr algn="ctr"/>
            <a:r>
              <a:rPr lang="vi-VN" dirty="0" smtClean="0">
                <a:solidFill>
                  <a:schemeClr val="tx1"/>
                </a:solidFill>
              </a:rPr>
              <a:t>Bác Voi đã tặng Gấu con cái gì?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1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0"/>
            <a:ext cx="1207168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2232" y="1106905"/>
            <a:ext cx="4483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- Gấu </a:t>
            </a:r>
            <a:r>
              <a:rPr lang="vi-VN" dirty="0"/>
              <a:t>con tặng quả lê to nhất cho ai?</a:t>
            </a:r>
          </a:p>
          <a:p>
            <a:endParaRPr lang="vi-VN" dirty="0"/>
          </a:p>
          <a:p>
            <a:r>
              <a:rPr lang="vi-VN" dirty="0" smtClean="0"/>
              <a:t>- Gấu </a:t>
            </a:r>
            <a:r>
              <a:rPr lang="vi-VN" dirty="0"/>
              <a:t>con tặng quả lê to thứ nhì cho ai</a:t>
            </a:r>
            <a:r>
              <a:rPr lang="vi-VN" dirty="0" smtClean="0"/>
              <a:t>?</a:t>
            </a:r>
          </a:p>
          <a:p>
            <a:endParaRPr lang="vi-VN" dirty="0"/>
          </a:p>
          <a:p>
            <a:r>
              <a:rPr lang="vi-VN" dirty="0" smtClean="0"/>
              <a:t>- Ông nội và mẹ đã nói với Gấu điều gì?</a:t>
            </a:r>
            <a:endParaRPr lang="vi-VN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79" y="3534774"/>
            <a:ext cx="5983705" cy="2926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251284"/>
            <a:ext cx="580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- Gấu </a:t>
            </a:r>
            <a:r>
              <a:rPr lang="vi-VN" dirty="0"/>
              <a:t>con tặng quả lê to thứ ba cho ai?</a:t>
            </a:r>
          </a:p>
          <a:p>
            <a:endParaRPr lang="vi-VN" dirty="0" smtClean="0"/>
          </a:p>
          <a:p>
            <a:r>
              <a:rPr lang="vi-VN" dirty="0" smtClean="0"/>
              <a:t>- Điều </a:t>
            </a:r>
            <a:r>
              <a:rPr lang="vi-VN" dirty="0"/>
              <a:t>gì xảy ra khi Gấu em nhận được quả lê từ Gấu </a:t>
            </a:r>
            <a:r>
              <a:rPr lang="vi-VN" dirty="0"/>
              <a:t/>
            </a:r>
            <a:br>
              <a:rPr lang="vi-VN" dirty="0"/>
            </a:br>
            <a:r>
              <a:rPr lang="vi-VN" dirty="0" smtClean="0"/>
              <a:t>anh</a:t>
            </a:r>
            <a:r>
              <a:rPr lang="vi-VN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7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95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6737" y="34290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Giáo dục trẻ: Khi ai đó cho các con quà các con phải nói </a:t>
            </a:r>
            <a:br>
              <a:rPr lang="vi-VN" dirty="0"/>
            </a:br>
            <a:r>
              <a:rPr lang="vi-VN" dirty="0"/>
              <a:t>lời cảm ơn. Trong gia đình mọi người phải biết yêu </a:t>
            </a:r>
            <a:br>
              <a:rPr lang="vi-VN" dirty="0"/>
            </a:br>
            <a:r>
              <a:rPr lang="vi-VN" dirty="0"/>
              <a:t>thương, chăm sóc lẫn nhau và phải biết nhường nhịn, yêu </a:t>
            </a:r>
            <a:br>
              <a:rPr lang="vi-VN" dirty="0"/>
            </a:br>
            <a:r>
              <a:rPr lang="vi-VN" dirty="0"/>
              <a:t>thương em bé giống như bạn gấu nhé.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1823" y="2149461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chuyện bằng rối bóng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29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263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 </cp:lastModifiedBy>
  <cp:revision>51</cp:revision>
  <dcterms:created xsi:type="dcterms:W3CDTF">2024-10-09T02:48:20Z</dcterms:created>
  <dcterms:modified xsi:type="dcterms:W3CDTF">2025-05-19T09:59:06Z</dcterms:modified>
</cp:coreProperties>
</file>