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59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6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76387-EC08-4987-9446-795D418387DF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3432E-874B-46F2-AE8B-7D3385FCA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73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11ED9D-2A49-4B6B-B546-773C6477D32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11943BA-F493-4F41-AFAC-F8A790FBD65C}" type="slidenum">
              <a:rPr lang="en-US" altLang="en-US" sz="1200" b="1"/>
              <a:pPr algn="r" eaLnBrk="1" hangingPunct="1"/>
              <a:t>3</a:t>
            </a:fld>
            <a:endParaRPr lang="en-US" altLang="en-US" sz="1200" b="1"/>
          </a:p>
        </p:txBody>
      </p:sp>
    </p:spTree>
    <p:extLst>
      <p:ext uri="{BB962C8B-B14F-4D97-AF65-F5344CB8AC3E}">
        <p14:creationId xmlns:p14="http://schemas.microsoft.com/office/powerpoint/2010/main" val="2795021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78E189B-7BEB-41EA-BFA0-D8B023A6E04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68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1898F5A-E12C-4287-9EB7-BAF45FA46D16}" type="slidenum">
              <a:rPr lang="en-US" altLang="en-US" sz="1200" b="1"/>
              <a:pPr algn="r" eaLnBrk="1" hangingPunct="1"/>
              <a:t>9</a:t>
            </a:fld>
            <a:endParaRPr lang="en-US" altLang="en-US" sz="1200" b="1"/>
          </a:p>
        </p:txBody>
      </p:sp>
    </p:spTree>
    <p:extLst>
      <p:ext uri="{BB962C8B-B14F-4D97-AF65-F5344CB8AC3E}">
        <p14:creationId xmlns:p14="http://schemas.microsoft.com/office/powerpoint/2010/main" val="317317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0FE5-1172-495B-88D1-71E6420DB4D0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1A8F-EFAE-40A4-838B-6BFE877E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8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0FE5-1172-495B-88D1-71E6420DB4D0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1A8F-EFAE-40A4-838B-6BFE877E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1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0FE5-1172-495B-88D1-71E6420DB4D0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1A8F-EFAE-40A4-838B-6BFE877E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94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ECE744-3D5B-49A6-8BA9-3A3675276C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4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0FE5-1172-495B-88D1-71E6420DB4D0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1A8F-EFAE-40A4-838B-6BFE877E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9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0FE5-1172-495B-88D1-71E6420DB4D0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1A8F-EFAE-40A4-838B-6BFE877E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8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0FE5-1172-495B-88D1-71E6420DB4D0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1A8F-EFAE-40A4-838B-6BFE877E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0FE5-1172-495B-88D1-71E6420DB4D0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1A8F-EFAE-40A4-838B-6BFE877E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1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0FE5-1172-495B-88D1-71E6420DB4D0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1A8F-EFAE-40A4-838B-6BFE877E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7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0FE5-1172-495B-88D1-71E6420DB4D0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1A8F-EFAE-40A4-838B-6BFE877E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6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0FE5-1172-495B-88D1-71E6420DB4D0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1A8F-EFAE-40A4-838B-6BFE877E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3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0FE5-1172-495B-88D1-71E6420DB4D0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1A8F-EFAE-40A4-838B-6BFE877E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0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0FE5-1172-495B-88D1-71E6420DB4D0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71A8F-EFAE-40A4-838B-6BFE877E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0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bgtt\kh&#225;m%20ph&#225;%20tr&#242;%20chuy&#7879;%20v&#7873;%20b&#225;c%20h&#7891;\V.A%20&#8211;%20Nh&#7899;%20&#416;n%20B&#225;c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6"/>
          <p:cNvPicPr>
            <a:picLocks noChangeAspect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9394"/>
            <a:ext cx="12192000" cy="6861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V.A – Nhớ Ơn Bá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114" y="257147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90057" y="-49394"/>
            <a:ext cx="803365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UBND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Quận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Long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Biên</a:t>
            </a:r>
            <a:endPara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Trường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mầm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non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Bắc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Biên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6262" y="3882314"/>
            <a:ext cx="786311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KPKH: </a:t>
            </a:r>
            <a:r>
              <a:rPr lang="en-US" sz="40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chuyện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Bác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Hồ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kính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yêu</a:t>
            </a:r>
            <a:endParaRPr lang="en-US" sz="40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0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</a:t>
            </a:r>
            <a:r>
              <a:rPr lang="en-US" sz="4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 MGN B2</a:t>
            </a:r>
          </a:p>
          <a:p>
            <a:pPr algn="ctr"/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GV: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Phạm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Thị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112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83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1508" name="Picture 8" descr="27yi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59589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77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2532" name="Picture 9" descr="2012it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7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2286000" y="6019801"/>
            <a:ext cx="673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FF0000"/>
                </a:solidFill>
              </a:rPr>
              <a:t>Bác với các cô chú nông dân</a:t>
            </a:r>
          </a:p>
        </p:txBody>
      </p:sp>
    </p:spTree>
    <p:extLst>
      <p:ext uri="{BB962C8B-B14F-4D97-AF65-F5344CB8AC3E}">
        <p14:creationId xmlns:p14="http://schemas.microsoft.com/office/powerpoint/2010/main" val="138172712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72054xz5nowbuz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6" descr="800px-Ho_Chi_Minh_Mausoleum_2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17317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89" name="Picture 17" descr="Bac Ho vay tay ch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960" y="0"/>
            <a:ext cx="6400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91397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4" name="Picture 4" descr="que ngoai bac 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11476"/>
            <a:ext cx="48006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oang trù que ngoại bác hồ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12370526" cy="692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7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 txBox="1">
            <a:spLocks noGrp="1"/>
          </p:cNvSpPr>
          <p:nvPr/>
        </p:nvSpPr>
        <p:spPr bwMode="gray">
          <a:xfrm>
            <a:off x="8458200" y="228601"/>
            <a:ext cx="1752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000" b="1">
                <a:solidFill>
                  <a:schemeClr val="tx2"/>
                </a:solidFill>
              </a:rPr>
              <a:t>www.HNGHIA.Info</a:t>
            </a: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1400" y="704851"/>
            <a:ext cx="6934200" cy="487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Hồ Chí Minh đẹp nhất tên Người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8686800" y="228600"/>
            <a:ext cx="1752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6629400" y="2743201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6705600" y="2590801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6151" name="Picture 9" descr="bachocd20copyow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4800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6477000" y="1447800"/>
            <a:ext cx="4191000" cy="558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solidFill>
                  <a:schemeClr val="tx2"/>
                </a:solidFill>
              </a:rPr>
              <a:t>       Chủ tịch Hồ Chí Minh</a:t>
            </a:r>
            <a:r>
              <a:rPr lang="en-US" altLang="en-US" sz="1700" b="1">
                <a:solidFill>
                  <a:schemeClr val="tx2"/>
                </a:solidFill>
              </a:rPr>
              <a:t>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700" b="1">
                <a:solidFill>
                  <a:schemeClr val="tx2"/>
                </a:solidFill>
              </a:rPr>
              <a:t>              (19/5/1990 – 2/9/1969)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chemeClr val="tx2"/>
                </a:solidFill>
              </a:rPr>
              <a:t>     Chủ tịch Hồ Chí Minh sinh tại làng Sen, xã Kim Liên, huyện Nam Đàn, tỉnh Nghệ An. Cha là cụ Nguyễn Sinh Sắc. Mẹ là cụ Hoàng Thị Loan.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chemeClr val="tx2"/>
                </a:solidFill>
              </a:rPr>
              <a:t>     Năm 1911, Người ra đi tìm đường cứu nước từ Bến cảng Nhà Rồng.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chemeClr val="tx2"/>
                </a:solidFill>
              </a:rPr>
              <a:t>     Tháng 2 -1941 Người trở về nước.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chemeClr val="tx2"/>
                </a:solidFill>
              </a:rPr>
              <a:t>     Ngày 2 - 9 - 1945, tại quảng trường Ba Đình, Người đọc Bản Tuyên Ngôn Độc Lập, khai sinh ra nước Việt Nam Dân chủ Cộng Hòa.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chemeClr val="tx2"/>
                </a:solidFill>
              </a:rPr>
              <a:t>     Năm 1990, nhân kỷ niệm 100 năm ngày sinh Chủ tịch Hồ Chí Minh, UNESCO đã ghi nhận và suy tôn Người là </a:t>
            </a:r>
            <a:r>
              <a:rPr lang="en-US" altLang="en-US" sz="1600" b="1" i="1">
                <a:solidFill>
                  <a:schemeClr val="tx2"/>
                </a:solidFill>
              </a:rPr>
              <a:t>“Anh hùng Giải phóng dân tộc Việt Nam, nhà văn hóa lớn”.</a:t>
            </a:r>
            <a:r>
              <a:rPr lang="en-US" altLang="en-US" sz="1600" b="1">
                <a:solidFill>
                  <a:schemeClr val="tx2"/>
                </a:solidFill>
              </a:rPr>
              <a:t/>
            </a:r>
            <a:br>
              <a:rPr lang="en-US" altLang="en-US" sz="1600" b="1">
                <a:solidFill>
                  <a:schemeClr val="tx2"/>
                </a:solidFill>
              </a:rPr>
            </a:br>
            <a:endParaRPr lang="en-US" altLang="en-US" sz="16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30359"/>
      </p:ext>
    </p:extLst>
  </p:cSld>
  <p:clrMapOvr>
    <a:masterClrMapping/>
  </p:clrMapOvr>
  <p:transition advClick="0" advTm="31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bgrnew15_jpg_thumb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8" descr="03np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192856" y="6251576"/>
            <a:ext cx="7226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en-US" sz="24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Nguyễn Ái Quốc tại Đại hội Đảng xã hội Pháp họp ở Tua</a:t>
            </a:r>
          </a:p>
        </p:txBody>
      </p:sp>
    </p:spTree>
    <p:extLst>
      <p:ext uri="{BB962C8B-B14F-4D97-AF65-F5344CB8AC3E}">
        <p14:creationId xmlns:p14="http://schemas.microsoft.com/office/powerpoint/2010/main" val="225770377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562600"/>
            <a:ext cx="82296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20" name="Picture 4" descr="bac20ho20tham20den20hunq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133600" y="6096000"/>
            <a:ext cx="8281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D60093"/>
                </a:solidFill>
              </a:rPr>
              <a:t>Bác đang nói chuyện với các chú bộ đội</a:t>
            </a:r>
          </a:p>
        </p:txBody>
      </p:sp>
    </p:spTree>
    <p:extLst>
      <p:ext uri="{BB962C8B-B14F-4D97-AF65-F5344CB8AC3E}">
        <p14:creationId xmlns:p14="http://schemas.microsoft.com/office/powerpoint/2010/main" val="340070915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95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BacHothamcacchauthieunhioYenTruongThanhHoa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0"/>
            <a:ext cx="89916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13"/>
          <p:cNvSpPr>
            <a:spLocks noChangeArrowheads="1"/>
          </p:cNvSpPr>
          <p:nvPr/>
        </p:nvSpPr>
        <p:spPr bwMode="auto">
          <a:xfrm>
            <a:off x="2667000" y="621665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D60093"/>
                </a:solidFill>
              </a:rPr>
              <a:t>Bác vui cùng thiều niên nhi đồng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4396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72031lclw9lrfha - Copy"/>
          <p:cNvPicPr>
            <a:picLocks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238" name="Picture 6" descr="BacHoThamtruongmaugiaomamnon-ThanhHoa-10-12-19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8382000" cy="656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2514600" y="3962400"/>
            <a:ext cx="70866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CCFF33"/>
                </a:solidFill>
              </a:rPr>
              <a:t>Như bài thơ: “ Thư Trung Thu” Bác viết năm 1951</a:t>
            </a:r>
          </a:p>
          <a:p>
            <a:pPr algn="ctr" eaLnBrk="1" hangingPunct="1"/>
            <a:r>
              <a:rPr lang="en-US" altLang="en-US" sz="2800">
                <a:solidFill>
                  <a:srgbClr val="CCFF33"/>
                </a:solidFill>
              </a:rPr>
              <a:t>Trung thu trăng sáng như gương</a:t>
            </a:r>
          </a:p>
          <a:p>
            <a:pPr algn="ctr" eaLnBrk="1" hangingPunct="1"/>
            <a:r>
              <a:rPr lang="en-US" altLang="en-US" sz="2800">
                <a:solidFill>
                  <a:srgbClr val="CCFF33"/>
                </a:solidFill>
              </a:rPr>
              <a:t>Bác Hồ ngắm cảnh nhớ thương nhi đồng.</a:t>
            </a:r>
          </a:p>
          <a:p>
            <a:pPr algn="ctr" eaLnBrk="1" hangingPunct="1"/>
            <a:r>
              <a:rPr lang="en-US" altLang="en-US" sz="2800">
                <a:solidFill>
                  <a:srgbClr val="CCFF33"/>
                </a:solidFill>
              </a:rPr>
              <a:t>Sau đây Bác viết mấy dòng </a:t>
            </a:r>
          </a:p>
          <a:p>
            <a:pPr algn="ctr" eaLnBrk="1" hangingPunct="1"/>
            <a:r>
              <a:rPr lang="en-US" altLang="en-US" sz="2800">
                <a:solidFill>
                  <a:srgbClr val="CCFF33"/>
                </a:solidFill>
              </a:rPr>
              <a:t>Gửi cho các cháu tỏ lòng nhớ nhung</a:t>
            </a:r>
            <a:r>
              <a:rPr lang="en-US" altLang="en-US">
                <a:solidFill>
                  <a:srgbClr val="CCFF3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6206513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30073154_Bac-Ho-be-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3223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62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 txBox="1">
            <a:spLocks noGrp="1"/>
          </p:cNvSpPr>
          <p:nvPr/>
        </p:nvSpPr>
        <p:spPr bwMode="gray">
          <a:xfrm>
            <a:off x="8458200" y="228601"/>
            <a:ext cx="1752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000" b="1">
                <a:solidFill>
                  <a:schemeClr val="tx2"/>
                </a:solidFill>
              </a:rPr>
              <a:t>www.HNGHIA.Info</a:t>
            </a: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1400" y="704851"/>
            <a:ext cx="6934200" cy="487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Hồ Chí Minh đẹp nhất tên Người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8686800" y="228600"/>
            <a:ext cx="1752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6629400" y="2743201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6705600" y="2590801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9463" name="Picture 8" descr="bac20ho203hw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1524000" y="1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3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Bác đang căn dặn ân cần  các anh chị thanh niên</a:t>
            </a:r>
            <a:r>
              <a:rPr lang="en-US" altLang="en-US" sz="23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4248226"/>
      </p:ext>
    </p:extLst>
  </p:cSld>
  <p:clrMapOvr>
    <a:masterClrMapping/>
  </p:clrMapOvr>
  <p:transition advClick="0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259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288</Words>
  <Application>Microsoft Office PowerPoint</Application>
  <PresentationFormat>Widescreen</PresentationFormat>
  <Paragraphs>30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Hồ Chí Minh đẹp nhất tên Người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Hồ Chí Minh đẹp nhất tên Người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2025-05-12T04:32:28Z</dcterms:created>
  <dcterms:modified xsi:type="dcterms:W3CDTF">2025-05-12T05:17:13Z</dcterms:modified>
</cp:coreProperties>
</file>