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7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F95B-6178-44E5-8D9F-3A19AABFA0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016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F95B-6178-44E5-8D9F-3A19AABFA0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707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F95B-6178-44E5-8D9F-3A19AABFA0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66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F95B-6178-44E5-8D9F-3A19AABFA0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767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F95B-6178-44E5-8D9F-3A19AABFA0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806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F95B-6178-44E5-8D9F-3A19AABFA0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94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F95B-6178-44E5-8D9F-3A19AABFA0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605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F95B-6178-44E5-8D9F-3A19AABFA0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505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F95B-6178-44E5-8D9F-3A19AABFA0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086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F95B-6178-44E5-8D9F-3A19AABFA0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116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F95B-6178-44E5-8D9F-3A19AABFA0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711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AF95B-6178-44E5-8D9F-3A19AABFA0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209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4699"/>
            <a:ext cx="12192000" cy="710269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48000" y="115667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/>
            <a:r>
              <a:rPr lang="en-US" sz="2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BẮC BIÊN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5847" y="1038739"/>
            <a:ext cx="1286367" cy="11400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98631" y="2455670"/>
            <a:ext cx="66369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PHẤT TRIỂN NGÔN NGỮ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64545" y="3463677"/>
            <a:ext cx="44689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76929" y="4394740"/>
            <a:ext cx="22924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D1</a:t>
            </a:r>
          </a:p>
        </p:txBody>
      </p:sp>
    </p:spTree>
    <p:extLst>
      <p:ext uri="{BB962C8B-B14F-4D97-AF65-F5344CB8AC3E}">
        <p14:creationId xmlns:p14="http://schemas.microsoft.com/office/powerpoint/2010/main" val="97290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</p:spPr>
      </p:pic>
      <p:sp>
        <p:nvSpPr>
          <p:cNvPr id="5" name="TextBox 4"/>
          <p:cNvSpPr txBox="1"/>
          <p:nvPr/>
        </p:nvSpPr>
        <p:spPr>
          <a:xfrm>
            <a:off x="2962141" y="167425"/>
            <a:ext cx="6645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“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9434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08"/>
            <a:ext cx="12192000" cy="6888408"/>
          </a:xfrm>
        </p:spPr>
      </p:pic>
      <p:sp>
        <p:nvSpPr>
          <p:cNvPr id="5" name="TextBox 4"/>
          <p:cNvSpPr txBox="1"/>
          <p:nvPr/>
        </p:nvSpPr>
        <p:spPr>
          <a:xfrm>
            <a:off x="3979572" y="115910"/>
            <a:ext cx="5937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3558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998" y="0"/>
            <a:ext cx="12214997" cy="6857999"/>
          </a:xfrm>
        </p:spPr>
      </p:pic>
    </p:spTree>
    <p:extLst>
      <p:ext uri="{BB962C8B-B14F-4D97-AF65-F5344CB8AC3E}">
        <p14:creationId xmlns:p14="http://schemas.microsoft.com/office/powerpoint/2010/main" val="804316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12"/>
            <a:ext cx="12192000" cy="6863211"/>
          </a:xfrm>
        </p:spPr>
      </p:pic>
      <p:sp>
        <p:nvSpPr>
          <p:cNvPr id="5" name="TextBox 4"/>
          <p:cNvSpPr txBox="1"/>
          <p:nvPr/>
        </p:nvSpPr>
        <p:spPr>
          <a:xfrm>
            <a:off x="2412642" y="1335090"/>
            <a:ext cx="73667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-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chôn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rốn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-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vâng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endParaRPr lang="en-US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21239" y="302299"/>
            <a:ext cx="4790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DỤC:</a:t>
            </a:r>
          </a:p>
        </p:txBody>
      </p:sp>
    </p:spTree>
    <p:extLst>
      <p:ext uri="{BB962C8B-B14F-4D97-AF65-F5344CB8AC3E}">
        <p14:creationId xmlns:p14="http://schemas.microsoft.com/office/powerpoint/2010/main" val="4005153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12192001" cy="6858000"/>
          </a:xfrm>
        </p:spPr>
      </p:pic>
    </p:spTree>
    <p:extLst>
      <p:ext uri="{BB962C8B-B14F-4D97-AF65-F5344CB8AC3E}">
        <p14:creationId xmlns:p14="http://schemas.microsoft.com/office/powerpoint/2010/main" val="910337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129</Words>
  <Application>Microsoft Office PowerPoint</Application>
  <PresentationFormat>Widescreen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 Nguyen Duc</dc:creator>
  <cp:lastModifiedBy>Admin</cp:lastModifiedBy>
  <cp:revision>5</cp:revision>
  <dcterms:created xsi:type="dcterms:W3CDTF">2024-05-14T13:05:58Z</dcterms:created>
  <dcterms:modified xsi:type="dcterms:W3CDTF">2025-05-11T13:19:57Z</dcterms:modified>
</cp:coreProperties>
</file>