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21"/>
  </p:notesMasterIdLst>
  <p:sldIdLst>
    <p:sldId id="313" r:id="rId3"/>
    <p:sldId id="394" r:id="rId4"/>
    <p:sldId id="434" r:id="rId5"/>
    <p:sldId id="404" r:id="rId6"/>
    <p:sldId id="395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10" r:id="rId15"/>
    <p:sldId id="409" r:id="rId16"/>
    <p:sldId id="411" r:id="rId17"/>
    <p:sldId id="368" r:id="rId18"/>
    <p:sldId id="374" r:id="rId19"/>
    <p:sldId id="43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FF"/>
    <a:srgbClr val="FF0066"/>
    <a:srgbClr val="0000CC"/>
    <a:srgbClr val="CCEC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 varScale="1">
        <p:scale>
          <a:sx n="39" d="100"/>
          <a:sy n="39" d="100"/>
        </p:scale>
        <p:origin x="2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9.xml"/><Relationship Id="rId7" Type="http://schemas.openxmlformats.org/officeDocument/2006/relationships/image" Target="../media/image20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24.jpeg"/><Relationship Id="rId5" Type="http://schemas.openxmlformats.org/officeDocument/2006/relationships/tags" Target="../tags/tag76.xml"/><Relationship Id="rId10" Type="http://schemas.openxmlformats.org/officeDocument/2006/relationships/image" Target="../media/image23.jpe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8.jpeg"/><Relationship Id="rId5" Type="http://schemas.openxmlformats.org/officeDocument/2006/relationships/tags" Target="../tags/tag87.xml"/><Relationship Id="rId10" Type="http://schemas.openxmlformats.org/officeDocument/2006/relationships/image" Target="../media/image7.jpeg"/><Relationship Id="rId4" Type="http://schemas.openxmlformats.org/officeDocument/2006/relationships/tags" Target="../tags/tag86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8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7.jpeg"/><Relationship Id="rId5" Type="http://schemas.openxmlformats.org/officeDocument/2006/relationships/tags" Target="../tags/tag43.xml"/><Relationship Id="rId10" Type="http://schemas.openxmlformats.org/officeDocument/2006/relationships/image" Target="../media/image6.jpeg"/><Relationship Id="rId4" Type="http://schemas.openxmlformats.org/officeDocument/2006/relationships/tags" Target="../tags/tag42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B2385AD2-D9B5-5663-2DF3-5D891A90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05" y="-8529"/>
            <a:ext cx="9144000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AEC4084-A0E4-9765-EAD9-B5FFBEC3B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0"/>
            <a:ext cx="5505165" cy="1133954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61A1505-22C5-7B11-8CE0-24AD0EAC0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934641"/>
            <a:ext cx="1548518" cy="153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7F4435-0F73-A89E-F736-5CD404B1E271}"/>
              </a:ext>
            </a:extLst>
          </p:cNvPr>
          <p:cNvSpPr txBox="1"/>
          <p:nvPr/>
        </p:nvSpPr>
        <p:spPr>
          <a:xfrm>
            <a:off x="1835696" y="2497246"/>
            <a:ext cx="6984776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kì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diệu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MGN B3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Dương Thị Yến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Trạng thái, tích chất, vai 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40"/>
            <a:ext cx="9144000" cy="68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8736" y="2967335"/>
            <a:ext cx="7026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 chơi: Chung sức</a:t>
            </a:r>
          </a:p>
        </p:txBody>
      </p:sp>
    </p:spTree>
    <p:extLst>
      <p:ext uri="{BB962C8B-B14F-4D97-AF65-F5344CB8AC3E}">
        <p14:creationId xmlns:p14="http://schemas.microsoft.com/office/powerpoint/2010/main" val="401344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65104"/>
            <a:ext cx="2895600" cy="20768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92" y="2074149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4885" y="73611"/>
            <a:ext cx="765786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giảng</a:t>
            </a:r>
          </a:p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 kì diệu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hóa học đẹp làm slide Powerpoint thuyết trình hay - Moc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0" y="-12576"/>
            <a:ext cx="9160820" cy="68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0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 cho trẻ làm thí </a:t>
            </a: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nghiệm với nước</a:t>
            </a:r>
          </a:p>
        </p:txBody>
      </p:sp>
    </p:spTree>
    <p:extLst>
      <p:ext uri="{BB962C8B-B14F-4D97-AF65-F5344CB8AC3E}">
        <p14:creationId xmlns:p14="http://schemas.microsoft.com/office/powerpoint/2010/main" val="211009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Tìm hiểu các nguồn nước có trong thiên nhiên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199</Words>
  <Application>Microsoft Office PowerPoint</Application>
  <PresentationFormat>Trình chiếu Trên màn hình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VNI-Avo</vt:lpstr>
      <vt:lpstr>Wingdings 3</vt:lpstr>
      <vt:lpstr>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So sánh 2 cốc nước</vt:lpstr>
      <vt:lpstr>Kết luận</vt:lpstr>
      <vt:lpstr>Vai trò của nước</vt:lpstr>
      <vt:lpstr>Bản trình bày PowerPoint</vt:lpstr>
      <vt:lpstr>Bản trình bày PowerPoint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Techsi.vn</cp:lastModifiedBy>
  <cp:revision>395</cp:revision>
  <dcterms:created xsi:type="dcterms:W3CDTF">2008-09-15T14:04:11Z</dcterms:created>
  <dcterms:modified xsi:type="dcterms:W3CDTF">2025-04-11T06:03:01Z</dcterms:modified>
</cp:coreProperties>
</file>