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2" r:id="rId4"/>
    <p:sldId id="274" r:id="rId5"/>
    <p:sldId id="273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9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5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4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2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51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12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2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6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8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3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2338-576A-4BDC-BEB5-0672361DEF98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9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C2338-576A-4BDC-BEB5-0672361DEF98}" type="datetimeFigureOut">
              <a:rPr lang="en-US" smtClean="0"/>
              <a:t>01-04-25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C33D3-0D78-433E-8C5E-A8D1919F6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4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Truyện kể “Xe đạp con trên đường phố”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034" y="7937"/>
            <a:ext cx="9203034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05000" y="1981200"/>
            <a:ext cx="6028895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Khám</a:t>
            </a:r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phá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Trò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chuyện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về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hiện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tượng</a:t>
            </a:r>
            <a:endParaRPr lang="en-US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thiên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nhiên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mùa</a:t>
            </a:r>
            <a:r>
              <a:rPr lang="en-US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6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hè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160338"/>
            <a:ext cx="5410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ỦY BAN NHÂN DÂN QUẬN LONG BIÊN</a:t>
            </a:r>
          </a:p>
          <a:p>
            <a:pPr algn="ctr"/>
            <a:r>
              <a:rPr lang="en-US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TRƯỜNG MẦM NON BẮC BIÊN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85" y="1000037"/>
            <a:ext cx="881240" cy="88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8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828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71" y="76200"/>
            <a:ext cx="9180971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177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28600"/>
            <a:ext cx="9271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096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2" y="0"/>
            <a:ext cx="91469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474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13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"/>
            <a:ext cx="9144000" cy="685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591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237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312" y="76200"/>
            <a:ext cx="9488312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16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Mùa hè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944"/>
            <a:ext cx="8892586" cy="666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8678" y="4419600"/>
            <a:ext cx="5786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Bầu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trời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xanh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047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76200"/>
            <a:ext cx="90392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18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32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9525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53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29" y="0"/>
            <a:ext cx="91984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01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0" y="152400"/>
            <a:ext cx="8850650" cy="654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07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4" y="0"/>
            <a:ext cx="931333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946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50" y="0"/>
            <a:ext cx="92741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121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28</Words>
  <Application>Microsoft Office PowerPoint</Application>
  <PresentationFormat>On-screen Show (4:3)</PresentationFormat>
  <Paragraphs>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</cp:lastModifiedBy>
  <cp:revision>9</cp:revision>
  <dcterms:created xsi:type="dcterms:W3CDTF">2023-03-02T02:27:50Z</dcterms:created>
  <dcterms:modified xsi:type="dcterms:W3CDTF">2025-04-01T02:50:55Z</dcterms:modified>
</cp:coreProperties>
</file>