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97" r:id="rId3"/>
    <p:sldId id="298" r:id="rId4"/>
    <p:sldId id="267" r:id="rId5"/>
    <p:sldId id="258" r:id="rId6"/>
    <p:sldId id="256" r:id="rId7"/>
    <p:sldId id="257" r:id="rId8"/>
    <p:sldId id="264" r:id="rId9"/>
    <p:sldId id="304" r:id="rId10"/>
    <p:sldId id="30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164"/>
            <a:ext cx="10210800" cy="3890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marL="0" indent="0" algn="ctr">
              <a:buNone/>
            </a:pP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0236" y="0"/>
            <a:ext cx="68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94" y="996685"/>
            <a:ext cx="1241485" cy="12414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51663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38074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118427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-20002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2633024" y="387484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546493" y="4861165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00197" y="4851460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>
            <a:fillRect/>
          </a:stretch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7837" y="2967335"/>
            <a:ext cx="4136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bạn”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Phần 3:Kết thúc</a:t>
            </a:r>
            <a:b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và hẹn gặp lại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44" y="2766060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 định tổ chức</a:t>
            </a:r>
            <a:br>
              <a:rPr 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Hát: Old macdonald had a farm</a:t>
            </a:r>
            <a:endParaRPr 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35"/>
            <a:ext cx="857885" cy="8578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vi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635"/>
            <a:ext cx="857885" cy="8578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732405" y="52863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34" y="2803525"/>
            <a:ext cx="8377517" cy="1325563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STT trong phạm vi 4\5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>
            <a:fillRect/>
          </a:stretch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" y="2238231"/>
            <a:ext cx="2243621" cy="1495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53" y="2250050"/>
            <a:ext cx="2243621" cy="1495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90" y="2357792"/>
            <a:ext cx="2243621" cy="1495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69" y="2357792"/>
            <a:ext cx="2243621" cy="149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46" y="1875661"/>
            <a:ext cx="2220889" cy="222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13" y="1077045"/>
            <a:ext cx="2225233" cy="2219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2" y="1676707"/>
            <a:ext cx="2243522" cy="1499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45" y="1680706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15" y="1511540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03" y="1511541"/>
            <a:ext cx="2243621" cy="149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1411015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2" y="1447604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4" y="1519305"/>
            <a:ext cx="2243621" cy="1495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6" y="1447604"/>
            <a:ext cx="2243621" cy="149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51" y="1085909"/>
            <a:ext cx="2225233" cy="22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-32385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89154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387477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50901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159</Words>
  <Application>Microsoft Office PowerPoint</Application>
  <PresentationFormat>Widescreen</PresentationFormat>
  <Paragraphs>54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Ổn định tổ chức Hát: Old macdonald had a farm</vt:lpstr>
      <vt:lpstr>Phần 1:  Ôn số lượng trong phạm vi 5</vt:lpstr>
      <vt:lpstr>Phần 2:  Dạy trẻ nhận biết STT trong phạm vi 4\5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lượng nhóm đối tượng không thay đổi, nhưng số thứ tự sẽ thay đổi tuỳ thuộc theo hướng đếm và vị trí của đối tượng đó trong nhóm</vt:lpstr>
      <vt:lpstr>Trò chơi củng cố:  “Bé nào thông minh”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cố:  “Tìm bạn”</vt:lpstr>
      <vt:lpstr>Phần 3:Kết thúc Xin cảm ơn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72</cp:revision>
  <dcterms:created xsi:type="dcterms:W3CDTF">2023-10-21T09:00:00Z</dcterms:created>
  <dcterms:modified xsi:type="dcterms:W3CDTF">2025-04-01T02:51:30Z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3FEC380FD12E47BC83D86B020AA12C31_12</vt:lpwstr>
  </property>
  <property fmtid="{D5CDD505-2E9C-101B-9397-08002B2CF9AE}" pid="3" name="KSOProductBuildVer">
    <vt:lpwstr>1033-12.2.0.13489</vt:lpwstr>
  </property>
</Properties>
</file>