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9" r:id="rId4"/>
    <p:sldId id="264" r:id="rId5"/>
    <p:sldId id="266" r:id="rId6"/>
    <p:sldId id="268" r:id="rId7"/>
    <p:sldId id="269" r:id="rId8"/>
    <p:sldId id="271" r:id="rId9"/>
    <p:sldId id="280" r:id="rId10"/>
    <p:sldId id="283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0D154-31F3-4FFC-A150-0C9F7B260E4C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5C86F-4BB5-45BA-B9B9-D018EF690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37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7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78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1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15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1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8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72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7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7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13E7B-210A-4AF8-88F0-C10A1F12147C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45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13E7B-210A-4AF8-88F0-C10A1F12147C}" type="datetimeFigureOut">
              <a:rPr lang="en-US" smtClean="0"/>
              <a:t>24/03/2025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DB841-906F-4B03-B2E7-8BE4B87AB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32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11" Type="http://schemas.openxmlformats.org/officeDocument/2006/relationships/image" Target="../media/image15.png"/><Relationship Id="rId5" Type="http://schemas.openxmlformats.org/officeDocument/2006/relationships/image" Target="../media/image32.jpeg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3" Type="http://schemas.openxmlformats.org/officeDocument/2006/relationships/audio" Target="../media/media2.m4a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microsoft.com/office/2007/relationships/media" Target="../media/media2.m4a"/><Relationship Id="rId16" Type="http://schemas.openxmlformats.org/officeDocument/2006/relationships/image" Target="../media/image6.png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3.m4a"/><Relationship Id="rId7" Type="http://schemas.openxmlformats.org/officeDocument/2006/relationships/image" Target="../media/image4.jp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4.m4a"/><Relationship Id="rId7" Type="http://schemas.openxmlformats.org/officeDocument/2006/relationships/image" Target="../media/image4.jp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png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jpg"/><Relationship Id="rId1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8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4171" y="798286"/>
            <a:ext cx="6981372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113997" y="17148"/>
            <a:ext cx="7772400" cy="1470025"/>
          </a:xfrm>
        </p:spPr>
        <p:txBody>
          <a:bodyPr/>
          <a:lstStyle/>
          <a:p>
            <a:pPr eaLnBrk="1" hangingPunct="1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BẮC BIÊN</a:t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8708" y="2248853"/>
            <a:ext cx="3124426" cy="1291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49634" y="2673124"/>
            <a:ext cx="6301127" cy="1434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Subtitle 3"/>
          <p:cNvSpPr>
            <a:spLocks noGrp="1"/>
          </p:cNvSpPr>
          <p:nvPr>
            <p:ph type="subTitle" idx="1"/>
          </p:nvPr>
        </p:nvSpPr>
        <p:spPr>
          <a:xfrm>
            <a:off x="2113997" y="2548202"/>
            <a:ext cx="8260797" cy="2687246"/>
          </a:xfrm>
        </p:spPr>
        <p:txBody>
          <a:bodyPr>
            <a:normAutofit/>
          </a:bodyPr>
          <a:lstStyle/>
          <a:p>
            <a:pPr lvl="0" eaLnBrk="1" hangingPunct="1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</a:p>
          <a:p>
            <a:pPr lvl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MẪU GIÁO BÉ – 3 TUỔI</a:t>
            </a:r>
            <a:endParaRPr lang="en-US" sz="1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70C0"/>
                </a:solidFill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4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710" y="1154045"/>
            <a:ext cx="1742396" cy="113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0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271">
        <p:split orient="vert"/>
      </p:transition>
    </mc:Choice>
    <mc:Fallback xmlns="">
      <p:transition spd="slow" advTm="22271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394" y="82759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7894" y="0"/>
            <a:ext cx="7341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549" y="1108458"/>
            <a:ext cx="4487045" cy="3840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098" y="1070397"/>
            <a:ext cx="4487045" cy="3840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195" y="3235899"/>
            <a:ext cx="1097375" cy="1097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06" y="3428998"/>
            <a:ext cx="1097375" cy="1097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991" y="2557390"/>
            <a:ext cx="1097375" cy="109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712" y="2880311"/>
            <a:ext cx="1097375" cy="1097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1721" y="3367755"/>
            <a:ext cx="1097375" cy="8230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3636" y="3154654"/>
            <a:ext cx="1097375" cy="8230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782" y="2550658"/>
            <a:ext cx="1097375" cy="8230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39404" y="2694561"/>
            <a:ext cx="1097375" cy="8230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22315" y="3059668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94642" y="3154654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92" y="5250949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92" y="5239945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959" y="526195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794759" y="5506248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866094" y="5503240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834399" y="5400332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0928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037">
        <p15:prstTrans prst="peelOff"/>
      </p:transition>
    </mc:Choice>
    <mc:Fallback xmlns="">
      <p:transition spd="slow" advTm="35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035628" y="1230539"/>
            <a:ext cx="7772400" cy="1470025"/>
          </a:xfrm>
          <a:prstGeom prst="rect">
            <a:avLst/>
          </a:prstGeom>
        </p:spPr>
        <p:txBody>
          <a:bodyPr numCol="1">
            <a:prstTxWarp prst="textCanUp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Xin chào và hẹn gặp lại!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6848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369">
        <p15:prstTrans prst="peelOff"/>
      </p:transition>
    </mc:Choice>
    <mc:Fallback xmlns="">
      <p:transition spd="slow" advTm="12369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9679" y="1300253"/>
            <a:ext cx="7387771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1:Ôn </a:t>
            </a:r>
            <a:r>
              <a:rPr lang="en-US" sz="6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6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941749286"/>
      </p:ext>
    </p:extLst>
  </p:cSld>
  <p:clrMapOvr>
    <a:masterClrMapping/>
  </p:clrMapOvr>
  <p:transition spd="slow" advTm="10994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1898" y="4457343"/>
            <a:ext cx="22580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8" y="1722664"/>
            <a:ext cx="2560864" cy="2355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288" y="1743796"/>
            <a:ext cx="2560542" cy="2359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422" y="1764928"/>
            <a:ext cx="2560542" cy="2359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215" y="1802483"/>
            <a:ext cx="2560542" cy="23593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5181" y="214309"/>
            <a:ext cx="699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6364" y="74485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289912"/>
      </p:ext>
    </p:extLst>
  </p:cSld>
  <p:clrMapOvr>
    <a:masterClrMapping/>
  </p:clrMapOvr>
  <p:transition spd="slow" advTm="3812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35916" y="1293725"/>
            <a:ext cx="2833511" cy="252871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635914" y="4121353"/>
            <a:ext cx="2833511" cy="252871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70" y="4706728"/>
            <a:ext cx="1965208" cy="13579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05" y="5050630"/>
            <a:ext cx="2340930" cy="13005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8127" y="68024"/>
            <a:ext cx="6996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3280" y="3212918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6352" y="6120885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99921" y="6120885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81" y="1713420"/>
            <a:ext cx="1022216" cy="766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2669" y="2729319"/>
            <a:ext cx="1024217" cy="7681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3760" y="2795781"/>
            <a:ext cx="1024217" cy="7681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2669" y="1765868"/>
            <a:ext cx="1024217" cy="768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17813" y="1199335"/>
            <a:ext cx="2889754" cy="25849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7097" y="4065136"/>
            <a:ext cx="2889754" cy="258492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399921" y="3065918"/>
            <a:ext cx="71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70" y="1588630"/>
            <a:ext cx="1996055" cy="199605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551840" y="1929066"/>
            <a:ext cx="5644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609" y="2816846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609" y="280584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510" y="2703533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1022776" y="3072145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094111" y="306913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022777" y="295096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22776" y="7543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365998"/>
      </p:ext>
    </p:extLst>
  </p:cSld>
  <p:clrMapOvr>
    <a:masterClrMapping/>
  </p:clrMapOvr>
  <p:transition spd="slow" advTm="5350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3" grpId="0"/>
      <p:bldP spid="3" grpId="1"/>
      <p:bldP spid="15" grpId="0"/>
      <p:bldP spid="16" grpId="0"/>
      <p:bldP spid="24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858000"/>
            <a:chOff x="0" y="1843314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43314"/>
              <a:ext cx="12192000" cy="6858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10973" y="4492980"/>
              <a:ext cx="75329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So </a:t>
              </a:r>
              <a:r>
                <a:rPr lang="en-US" sz="4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</a:t>
              </a:r>
              <a:r>
                <a:rPr lang="vi-VN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ượng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4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148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0"/>
    </mc:Choice>
    <mc:Fallback xmlns="">
      <p:transition spd="slow" advTm="14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5" y="1993529"/>
            <a:ext cx="2219208" cy="1664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952" y="1997522"/>
            <a:ext cx="2219136" cy="16643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6849" y="2010480"/>
            <a:ext cx="2219136" cy="1664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5055" y="1993583"/>
            <a:ext cx="2219136" cy="16643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65" y="4481689"/>
            <a:ext cx="2168049" cy="1994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5338" y="4482729"/>
            <a:ext cx="2170364" cy="1993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7014" y="4498586"/>
            <a:ext cx="2170364" cy="19935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4474" y="4498585"/>
            <a:ext cx="2170364" cy="19935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51255" y="2175235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251255" y="4825178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</a:rPr>
              <a:t>3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51254" y="4825178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6616" y="124660"/>
            <a:ext cx="11058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</a:p>
        </p:txBody>
      </p:sp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99997" y="74942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146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1942">
        <p15:prstTrans prst="pageCurlDouble"/>
      </p:transition>
    </mc:Choice>
    <mc:Fallback xmlns="">
      <p:transition spd="slow" advTm="141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2" grpId="0"/>
      <p:bldP spid="13" grpId="0"/>
      <p:bldP spid="13" grpId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" y="4347753"/>
            <a:ext cx="2823089" cy="2117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7943" y="319314"/>
            <a:ext cx="1007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390" y="4441023"/>
            <a:ext cx="2700762" cy="2024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755" y="4441023"/>
            <a:ext cx="2700762" cy="2024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468" y="4469703"/>
            <a:ext cx="2700762" cy="20240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715260" y="1902646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15260" y="4683136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7" y="1475921"/>
            <a:ext cx="2157520" cy="1984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3412" y="1473371"/>
            <a:ext cx="2158171" cy="1987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1714" y="1473371"/>
            <a:ext cx="2158171" cy="19874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2098" y="1473371"/>
            <a:ext cx="2158171" cy="1987468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17570" y="75544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860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7144">
        <p14:prism isInverted="1"/>
      </p:transition>
    </mc:Choice>
    <mc:Fallback xmlns="">
      <p:transition spd="slow" advTm="77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4213"/>
            <a:ext cx="12192000" cy="6853787"/>
            <a:chOff x="0" y="4213"/>
            <a:chExt cx="12192000" cy="68537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13"/>
              <a:ext cx="12192000" cy="685378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248229" y="2148114"/>
              <a:ext cx="994228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5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5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5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5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5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5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endPara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5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5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sz="5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5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985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0"/>
    </mc:Choice>
    <mc:Fallback xmlns="">
      <p:transition spd="slow" advTm="10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886" y="1478761"/>
            <a:ext cx="4487045" cy="38408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47507" y="150772"/>
            <a:ext cx="7096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224" y="1563965"/>
            <a:ext cx="4487045" cy="38408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893" r="97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16" y="3539419"/>
            <a:ext cx="1097844" cy="823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8603" y="3539771"/>
            <a:ext cx="1097375" cy="8230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988" y="3426949"/>
            <a:ext cx="998455" cy="9185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22422" y="3905562"/>
            <a:ext cx="999831" cy="9144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6597" y="3603539"/>
            <a:ext cx="999831" cy="9144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76031" y="3084229"/>
            <a:ext cx="999831" cy="91447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629976" y="3426949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>
                <a:solidFill>
                  <a:srgbClr val="FF0000"/>
                </a:solidFill>
              </a:rPr>
              <a:t>4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3385" y="3622253"/>
            <a:ext cx="1072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2</a:t>
            </a:r>
            <a:endParaRPr lang="en-US" sz="88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20" y="4986812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20" y="4975808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181" y="4862176"/>
            <a:ext cx="173196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5694487" y="5242111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2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65822" y="5239103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1</a:t>
            </a: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94488" y="5120927"/>
            <a:ext cx="69762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FF0000"/>
                </a:solidFill>
                <a:latin typeface="Times New Roman"/>
                <a:ea typeface="Calibri"/>
                <a:cs typeface="Times New Roman" pitchFamily="18" charset="0"/>
              </a:rPr>
              <a:t>0</a:t>
            </a: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28">
        <p14:doors dir="vert"/>
      </p:transition>
    </mc:Choice>
    <mc:Fallback xmlns="">
      <p:transition spd="slow" advTm="40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6.9|1.3|1.5|1.2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2.7|3.3|3.1|6.2|4.7|1.6|6|1.4|1.7|1.4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4.1|1.3|1.4|1.7|4.1|5.1|16.5|1.3|1.5|4.8|60.4|3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4|1.4|1.6|1.2|4.4|4.4|12.2|1.4|1.5|1.4|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0.1|1.2|3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10.1|1.1|1.2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188</Words>
  <Application>Microsoft Office PowerPoint</Application>
  <PresentationFormat>Widescreen</PresentationFormat>
  <Paragraphs>41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.VnAvant</vt:lpstr>
      <vt:lpstr>Arial</vt:lpstr>
      <vt:lpstr>Calibri</vt:lpstr>
      <vt:lpstr>Calibri Light</vt:lpstr>
      <vt:lpstr>Times New Roman</vt:lpstr>
      <vt:lpstr>Office Theme</vt:lpstr>
      <vt:lpstr>PHÒNG GIÁO DỤC VÀ ĐÀO TẠO QUẬN LONG BIÊN TRƯỜNG MN BẮC BIÊN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Admin</cp:lastModifiedBy>
  <cp:revision>152</cp:revision>
  <dcterms:created xsi:type="dcterms:W3CDTF">2021-02-16T10:13:20Z</dcterms:created>
  <dcterms:modified xsi:type="dcterms:W3CDTF">2025-03-24T08:53:21Z</dcterms:modified>
</cp:coreProperties>
</file>