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FE4F-C5EB-4AC8-B638-03D559500A9F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F3F-A47D-4C58-966A-D48C0B25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0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FE4F-C5EB-4AC8-B638-03D559500A9F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F3F-A47D-4C58-966A-D48C0B25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6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FE4F-C5EB-4AC8-B638-03D559500A9F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F3F-A47D-4C58-966A-D48C0B25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9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FE4F-C5EB-4AC8-B638-03D559500A9F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F3F-A47D-4C58-966A-D48C0B25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9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FE4F-C5EB-4AC8-B638-03D559500A9F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F3F-A47D-4C58-966A-D48C0B25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9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FE4F-C5EB-4AC8-B638-03D559500A9F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F3F-A47D-4C58-966A-D48C0B25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FE4F-C5EB-4AC8-B638-03D559500A9F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F3F-A47D-4C58-966A-D48C0B25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3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FE4F-C5EB-4AC8-B638-03D559500A9F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F3F-A47D-4C58-966A-D48C0B25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5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FE4F-C5EB-4AC8-B638-03D559500A9F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F3F-A47D-4C58-966A-D48C0B25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3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FE4F-C5EB-4AC8-B638-03D559500A9F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F3F-A47D-4C58-966A-D48C0B25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8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FE4F-C5EB-4AC8-B638-03D559500A9F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F3F-A47D-4C58-966A-D48C0B25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8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5FE4F-C5EB-4AC8-B638-03D559500A9F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D4F3F-A47D-4C58-966A-D48C0B25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4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830" y="319349"/>
            <a:ext cx="7169517" cy="1005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285" y="1417351"/>
            <a:ext cx="1386366" cy="12991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0" y="3105835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HỌC</a:t>
            </a:r>
            <a:endParaRPr lang="en-US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53854" y="4447660"/>
            <a:ext cx="4684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Dán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hoa tặng mẹ</a:t>
            </a:r>
            <a:endParaRPr lang="en-US" sz="32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78255" y="5493435"/>
            <a:ext cx="4328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41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3048000" y="1128412"/>
            <a:ext cx="729373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Mục đích – Yêu cầu:</a:t>
            </a:r>
            <a:endParaRPr lang="vi-VN" sz="2400" dirty="0">
              <a:solidFill>
                <a:srgbClr val="FF0000"/>
              </a:solidFill>
            </a:endParaRPr>
          </a:p>
          <a:p>
            <a:r>
              <a:rPr lang="vi-VN" sz="2000" b="1" i="1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1.  Kiến thức:</a:t>
            </a:r>
            <a:endParaRPr lang="vi-VN" sz="2000" dirty="0">
              <a:solidFill>
                <a:srgbClr val="3C3C3C"/>
              </a:solidFill>
            </a:endParaRPr>
          </a:p>
          <a:p>
            <a:r>
              <a:rPr lang="vi-VN" sz="2000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- Trẻ biết tên bài thơ “ dán hoa tặng mẹ” của tác giả Khải Minh.</a:t>
            </a:r>
            <a:endParaRPr lang="vi-VN" sz="2000" dirty="0">
              <a:solidFill>
                <a:srgbClr val="3C3C3C"/>
              </a:solidFill>
            </a:endParaRPr>
          </a:p>
          <a:p>
            <a:pPr algn="just"/>
            <a:r>
              <a:rPr lang="vi-VN" sz="2000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- Trẻ hiểu nội dung bài thơ: bài thơ nói về 1 em bé được cô giáo dạy dán hoa mang về tặng mẹ nhân ngày 8-3.</a:t>
            </a:r>
            <a:endParaRPr lang="vi-VN" sz="2000" dirty="0">
              <a:solidFill>
                <a:srgbClr val="3C3C3C"/>
              </a:solidFill>
            </a:endParaRPr>
          </a:p>
          <a:p>
            <a:r>
              <a:rPr lang="vi-VN" sz="2000" b="1" i="1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2. Kĩ năng:</a:t>
            </a:r>
            <a:endParaRPr lang="vi-VN" sz="2000" dirty="0">
              <a:solidFill>
                <a:srgbClr val="3C3C3C"/>
              </a:solidFill>
            </a:endParaRPr>
          </a:p>
          <a:p>
            <a:r>
              <a:rPr lang="vi-VN" sz="2000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- Rèn kĩ năng ghi nhớ có chủ đích.</a:t>
            </a:r>
            <a:endParaRPr lang="vi-VN" sz="2000" dirty="0">
              <a:solidFill>
                <a:srgbClr val="3C3C3C"/>
              </a:solidFill>
            </a:endParaRPr>
          </a:p>
          <a:p>
            <a:r>
              <a:rPr lang="vi-VN" sz="2000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- Trẻ đọc to, rõ ràng và đọc diễn cảm bài thơ.</a:t>
            </a:r>
            <a:endParaRPr lang="vi-VN" sz="2000" dirty="0">
              <a:solidFill>
                <a:srgbClr val="3C3C3C"/>
              </a:solidFill>
            </a:endParaRPr>
          </a:p>
          <a:p>
            <a:r>
              <a:rPr lang="vi-VN" sz="2000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- Rèn trẻ trả lời câu hỏi mạch lạc, rõ ràng.</a:t>
            </a:r>
            <a:endParaRPr lang="vi-VN" sz="2000" dirty="0">
              <a:solidFill>
                <a:srgbClr val="3C3C3C"/>
              </a:solidFill>
            </a:endParaRPr>
          </a:p>
          <a:p>
            <a:pPr algn="just"/>
            <a:r>
              <a:rPr lang="vi-VN" sz="2000" b="1" i="1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3. Giáo dục:</a:t>
            </a:r>
            <a:endParaRPr lang="vi-VN" sz="2000" dirty="0">
              <a:solidFill>
                <a:srgbClr val="3C3C3C"/>
              </a:solidFill>
            </a:endParaRPr>
          </a:p>
          <a:p>
            <a:pPr algn="just"/>
            <a:r>
              <a:rPr lang="vi-VN" sz="2000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- Trẻ yêu quý, vâng lời ông bà cha mẹ.</a:t>
            </a:r>
            <a:endParaRPr lang="vi-VN" sz="2000" dirty="0">
              <a:solidFill>
                <a:srgbClr val="3C3C3C"/>
              </a:solidFill>
            </a:endParaRPr>
          </a:p>
          <a:p>
            <a:pPr algn="just"/>
            <a:r>
              <a:rPr lang="vi-VN" sz="2000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- Trẻ hào hứng đọc thơ.</a:t>
            </a:r>
            <a:endParaRPr lang="vi-VN" sz="2000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9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60" y="711557"/>
            <a:ext cx="8674279" cy="50452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65226"/>
            <a:ext cx="10662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220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37039" y="0"/>
            <a:ext cx="8249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69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" y="1027906"/>
            <a:ext cx="10387885" cy="53625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77194" y="267999"/>
            <a:ext cx="7122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6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9421"/>
            <a:ext cx="12151237" cy="6957421"/>
          </a:xfrm>
        </p:spPr>
      </p:pic>
      <p:sp>
        <p:nvSpPr>
          <p:cNvPr id="5" name="Rectangle 4"/>
          <p:cNvSpPr/>
          <p:nvPr/>
        </p:nvSpPr>
        <p:spPr>
          <a:xfrm>
            <a:off x="3048000" y="172084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+ Cô vừa đọc bài thơ gì?</a:t>
            </a:r>
            <a:endParaRPr lang="vi-VN" dirty="0">
              <a:solidFill>
                <a:srgbClr val="FFFF00"/>
              </a:solidFill>
            </a:endParaRPr>
          </a:p>
          <a:p>
            <a:pPr algn="just"/>
            <a:r>
              <a:rPr lang="vi-VN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+ Em bé dán hoa tặng ai?</a:t>
            </a:r>
            <a:endParaRPr lang="vi-VN" dirty="0">
              <a:solidFill>
                <a:srgbClr val="FFFF00"/>
              </a:solidFill>
            </a:endParaRPr>
          </a:p>
          <a:p>
            <a:pPr algn="just"/>
            <a:r>
              <a:rPr lang="vi-VN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+ Khi tặng em bé nói với mẹ thế nào? ( Trích dẫn: Em dán được cái hoa...quà ngày 8-3)</a:t>
            </a:r>
            <a:endParaRPr lang="vi-VN" dirty="0">
              <a:solidFill>
                <a:srgbClr val="FFFF00"/>
              </a:solidFill>
            </a:endParaRPr>
          </a:p>
          <a:p>
            <a:pPr algn="just"/>
            <a:r>
              <a:rPr lang="vi-VN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- Cô giải thích từ khó “ biếu”: nghĩa là tặng ai đó 1 vật gì bằng thái độ kính trọng.</a:t>
            </a:r>
            <a:endParaRPr lang="vi-VN" dirty="0">
              <a:solidFill>
                <a:srgbClr val="FFFF00"/>
              </a:solidFill>
            </a:endParaRPr>
          </a:p>
          <a:p>
            <a:pPr algn="just"/>
            <a:r>
              <a:rPr lang="vi-VN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+ Khi em bé tặng hoa mẹ, mẹ đã khen em bé như thế nào? ( Trích dẫn: Xoa đầu em....thế à).</a:t>
            </a:r>
            <a:endParaRPr lang="vi-VN" dirty="0">
              <a:solidFill>
                <a:srgbClr val="FFFF00"/>
              </a:solidFill>
            </a:endParaRPr>
          </a:p>
          <a:p>
            <a:pPr algn="just"/>
            <a:r>
              <a:rPr lang="vi-VN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+ Em bé tặng mẹ hoa, mẹ đã cảm ơn ai? Vì sao? ( Trích dẫn: Mẹ cảm ơn....tặng mẹ quà)</a:t>
            </a:r>
            <a:endParaRPr lang="vi-VN" dirty="0">
              <a:solidFill>
                <a:srgbClr val="FFFF00"/>
              </a:solidFill>
            </a:endParaRPr>
          </a:p>
          <a:p>
            <a:pPr algn="just"/>
            <a:r>
              <a:rPr lang="vi-VN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+ Các con có yêu quý mẹ không?</a:t>
            </a:r>
            <a:endParaRPr lang="vi-VN" dirty="0">
              <a:solidFill>
                <a:srgbClr val="FFFF00"/>
              </a:solidFill>
            </a:endParaRPr>
          </a:p>
          <a:p>
            <a:pPr algn="just"/>
            <a:r>
              <a:rPr lang="vi-VN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- Các con phải làm gì để thể hiện tình yêu với mẹ?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6113" y="1027906"/>
            <a:ext cx="4164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Đàm thoại về nội dung bài thơ</a:t>
            </a:r>
            <a:endParaRPr lang="en-US" sz="2400" b="1" i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991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3048000" y="1344597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Giáo dục: </a:t>
            </a:r>
            <a:endParaRPr lang="en-US" sz="2400" b="0" i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endParaRPr lang="en-US" sz="2400" b="0" i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vi-VN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Mẹ là người sinh ra, nuôi nấng, chăm sóc chúng mình. Vì vậy các con phải biết yêu quý, vâng lời mẹ và những người thân trong gia đình.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36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3452" y="611802"/>
            <a:ext cx="661115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rỏ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113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59989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341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Nguyen Duc</dc:creator>
  <cp:lastModifiedBy>Huy Nguyen Duc</cp:lastModifiedBy>
  <cp:revision>4</cp:revision>
  <dcterms:created xsi:type="dcterms:W3CDTF">2025-03-14T14:15:26Z</dcterms:created>
  <dcterms:modified xsi:type="dcterms:W3CDTF">2025-03-14T14:35:34Z</dcterms:modified>
</cp:coreProperties>
</file>