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0" r:id="rId2"/>
    <p:sldId id="27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8" r:id="rId12"/>
    <p:sldId id="270" r:id="rId13"/>
    <p:sldId id="271" r:id="rId14"/>
    <p:sldId id="272" r:id="rId15"/>
    <p:sldId id="273" r:id="rId16"/>
    <p:sldId id="276" r:id="rId17"/>
    <p:sldId id="275" r:id="rId18"/>
    <p:sldId id="277" r:id="rId19"/>
    <p:sldId id="284" r:id="rId20"/>
    <p:sldId id="28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4C614-AE58-4D1C-9FC7-DD8582758142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263967-E4DB-469F-9D4E-A930AF1926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629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623E1-A994-4F45-B3F4-006859DBDF17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3.xml"/><Relationship Id="rId7" Type="http://schemas.openxmlformats.org/officeDocument/2006/relationships/slide" Target="slide1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4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7.jpeg"/><Relationship Id="rId4" Type="http://schemas.openxmlformats.org/officeDocument/2006/relationships/audio" Target="../media/audio4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9.jpeg"/><Relationship Id="rId4" Type="http://schemas.openxmlformats.org/officeDocument/2006/relationships/audio" Target="../media/audio4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10.jpeg"/><Relationship Id="rId4" Type="http://schemas.openxmlformats.org/officeDocument/2006/relationships/audio" Target="../media/audio4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11.jpeg"/><Relationship Id="rId4" Type="http://schemas.openxmlformats.org/officeDocument/2006/relationships/audio" Target="../media/audio4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slide" Target="slide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5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47771" y="228496"/>
            <a:ext cx="199390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236"/>
            <a:ext cx="1752600" cy="1350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Hình ảnh 1">
            <a:extLst>
              <a:ext uri="{FF2B5EF4-FFF2-40B4-BE49-F238E27FC236}">
                <a16:creationId xmlns:a16="http://schemas.microsoft.com/office/drawing/2014/main" id="{C98369E7-476B-2C84-2967-B2A36545AF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399" y="429869"/>
            <a:ext cx="5505165" cy="1133954"/>
          </a:xfrm>
          <a:prstGeom prst="rect">
            <a:avLst/>
          </a:prstGeom>
        </p:spPr>
      </p:pic>
      <p:pic>
        <p:nvPicPr>
          <p:cNvPr id="3" name="Hình ảnh 2">
            <a:extLst>
              <a:ext uri="{FF2B5EF4-FFF2-40B4-BE49-F238E27FC236}">
                <a16:creationId xmlns:a16="http://schemas.microsoft.com/office/drawing/2014/main" id="{13BB30C2-0641-4971-5ED8-9FEBC876E2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5723" y="1371532"/>
            <a:ext cx="1548518" cy="1536325"/>
          </a:xfrm>
          <a:prstGeom prst="rect">
            <a:avLst/>
          </a:prstGeom>
        </p:spPr>
      </p:pic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BFFED25E-3499-6429-454A-C47C36DF998D}"/>
              </a:ext>
            </a:extLst>
          </p:cNvPr>
          <p:cNvSpPr txBox="1"/>
          <p:nvPr/>
        </p:nvSpPr>
        <p:spPr>
          <a:xfrm>
            <a:off x="1787577" y="3124200"/>
            <a:ext cx="629831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lang="en-US" altLang="en-US" sz="3600" b="1" i="1" dirty="0" err="1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3600" b="1" i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3600" b="1" i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Giao Thông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Đề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tài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Thơ:| </a:t>
            </a:r>
            <a:r>
              <a:rPr kumimoji="0" lang="vi-V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“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Đèn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giao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thông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”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Lớp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MGN B3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Giáo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viên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</a:t>
            </a:r>
            <a:r>
              <a:rPr kumimoji="0" lang="vi-V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Dương Thị Yến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uyen-tho-32-359x2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5410200"/>
            <a:ext cx="7233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09600"/>
            <a:ext cx="8610599" cy="25190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perspectiveLef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5400" b="1" dirty="0" err="1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54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5400" b="1" dirty="0" err="1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54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5000" endA="50" endPos="85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hlinkClick r:id="rId3" action="ppaction://hlinksldjump"/>
          </p:cNvPr>
          <p:cNvSpPr/>
          <p:nvPr/>
        </p:nvSpPr>
        <p:spPr>
          <a:xfrm>
            <a:off x="0" y="0"/>
            <a:ext cx="4572000" cy="2286000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Oval 23">
            <a:hlinkClick r:id="rId4" action="ppaction://hlinksldjump"/>
          </p:cNvPr>
          <p:cNvSpPr/>
          <p:nvPr/>
        </p:nvSpPr>
        <p:spPr>
          <a:xfrm>
            <a:off x="0" y="2286000"/>
            <a:ext cx="4572000" cy="2286000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5" name="Oval 24">
            <a:hlinkClick r:id="rId5" action="ppaction://hlinksldjump"/>
          </p:cNvPr>
          <p:cNvSpPr/>
          <p:nvPr/>
        </p:nvSpPr>
        <p:spPr>
          <a:xfrm>
            <a:off x="0" y="4572000"/>
            <a:ext cx="4572000" cy="2286000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6" name="Oval 25">
            <a:hlinkClick r:id="rId6" action="ppaction://hlinksldjump"/>
          </p:cNvPr>
          <p:cNvSpPr/>
          <p:nvPr/>
        </p:nvSpPr>
        <p:spPr>
          <a:xfrm>
            <a:off x="4572000" y="4572000"/>
            <a:ext cx="4572000" cy="2286000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" name="Oval 26">
            <a:hlinkClick r:id="rId7" action="ppaction://hlinksldjump"/>
          </p:cNvPr>
          <p:cNvSpPr/>
          <p:nvPr/>
        </p:nvSpPr>
        <p:spPr>
          <a:xfrm>
            <a:off x="4572000" y="2286000"/>
            <a:ext cx="4572000" cy="2286000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8" name="Oval 27">
            <a:hlinkClick r:id="rId8" action="ppaction://hlinksldjump"/>
          </p:cNvPr>
          <p:cNvSpPr/>
          <p:nvPr/>
        </p:nvSpPr>
        <p:spPr>
          <a:xfrm>
            <a:off x="4572000" y="0"/>
            <a:ext cx="4572000" cy="2286000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0" b="1" dirty="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09600"/>
            <a:ext cx="83503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Heptagon 4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" name="Heptagon 5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Heptagon 6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Heptagon 7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Heptagon 8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0" name="Explosion 1 9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>
                <a:solidFill>
                  <a:srgbClr val="FF0000"/>
                </a:solidFill>
              </a:rPr>
              <a:t>Hết</a:t>
            </a:r>
            <a:r>
              <a:rPr lang="en-US" sz="5000" b="1" dirty="0">
                <a:solidFill>
                  <a:srgbClr val="FF0000"/>
                </a:solidFill>
              </a:rPr>
              <a:t> </a:t>
            </a:r>
            <a:r>
              <a:rPr lang="en-US" sz="5000" b="1" dirty="0" err="1">
                <a:solidFill>
                  <a:srgbClr val="FF0000"/>
                </a:solidFill>
              </a:rPr>
              <a:t>giờ</a:t>
            </a:r>
            <a:endParaRPr lang="en-US" sz="5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953000"/>
            <a:ext cx="58223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7030A0"/>
                </a:solidFill>
              </a:rPr>
              <a:t>Bài</a:t>
            </a: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err="1">
                <a:solidFill>
                  <a:srgbClr val="7030A0"/>
                </a:solidFill>
              </a:rPr>
              <a:t>thơ</a:t>
            </a:r>
            <a:r>
              <a:rPr lang="en-US" sz="4000" b="1" dirty="0">
                <a:solidFill>
                  <a:srgbClr val="7030A0"/>
                </a:solidFill>
              </a:rPr>
              <a:t>: “ </a:t>
            </a:r>
            <a:r>
              <a:rPr lang="en-US" sz="4000" b="1" dirty="0" err="1">
                <a:solidFill>
                  <a:srgbClr val="7030A0"/>
                </a:solidFill>
              </a:rPr>
              <a:t>Đèn</a:t>
            </a: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err="1">
                <a:solidFill>
                  <a:srgbClr val="7030A0"/>
                </a:solidFill>
              </a:rPr>
              <a:t>giao</a:t>
            </a: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err="1">
                <a:solidFill>
                  <a:srgbClr val="7030A0"/>
                </a:solidFill>
              </a:rPr>
              <a:t>thông</a:t>
            </a:r>
            <a:r>
              <a:rPr lang="en-US" sz="4000" b="1" dirty="0">
                <a:solidFill>
                  <a:srgbClr val="7030A0"/>
                </a:solidFill>
              </a:rPr>
              <a:t>”</a:t>
            </a:r>
          </a:p>
          <a:p>
            <a:r>
              <a:rPr lang="en-US" sz="4000" b="1" dirty="0" err="1">
                <a:solidFill>
                  <a:srgbClr val="7030A0"/>
                </a:solidFill>
              </a:rPr>
              <a:t>Tác</a:t>
            </a: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err="1">
                <a:solidFill>
                  <a:srgbClr val="7030A0"/>
                </a:solidFill>
              </a:rPr>
              <a:t>giả</a:t>
            </a:r>
            <a:r>
              <a:rPr lang="en-US" sz="4000" b="1" dirty="0">
                <a:solidFill>
                  <a:srgbClr val="7030A0"/>
                </a:solidFill>
              </a:rPr>
              <a:t>: </a:t>
            </a:r>
            <a:r>
              <a:rPr lang="en-US" sz="4000" b="1" dirty="0" err="1">
                <a:solidFill>
                  <a:srgbClr val="7030A0"/>
                </a:solidFill>
              </a:rPr>
              <a:t>Mỹ</a:t>
            </a: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err="1">
                <a:solidFill>
                  <a:srgbClr val="7030A0"/>
                </a:solidFill>
              </a:rPr>
              <a:t>Trang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12" name="7-Point Star 11">
            <a:hlinkClick r:id="rId5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6335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</a:rPr>
              <a:t>Đèn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giao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thông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có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màu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gì</a:t>
            </a:r>
            <a:r>
              <a:rPr lang="en-US" sz="6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" name="Heptagon 4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" name="Heptagon 5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Heptagon 6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Heptagon 7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Heptagon 8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0" name="Explosion 1 9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>
                <a:solidFill>
                  <a:srgbClr val="FF0000"/>
                </a:solidFill>
              </a:rPr>
              <a:t>Hết</a:t>
            </a:r>
            <a:r>
              <a:rPr lang="en-US" sz="5000" b="1" dirty="0">
                <a:solidFill>
                  <a:srgbClr val="FF0000"/>
                </a:solidFill>
              </a:rPr>
              <a:t> </a:t>
            </a:r>
            <a:r>
              <a:rPr lang="en-US" sz="5000" b="1" dirty="0" err="1">
                <a:solidFill>
                  <a:srgbClr val="FF0000"/>
                </a:solidFill>
              </a:rPr>
              <a:t>giờ</a:t>
            </a:r>
            <a:endParaRPr lang="en-US" sz="5000" b="1" dirty="0">
              <a:solidFill>
                <a:srgbClr val="FF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0" y="2895600"/>
            <a:ext cx="5105400" cy="3962400"/>
            <a:chOff x="0" y="2895600"/>
            <a:chExt cx="5105400" cy="3962400"/>
          </a:xfrm>
        </p:grpSpPr>
        <p:pic>
          <p:nvPicPr>
            <p:cNvPr id="17" name="Picture 16" descr="tải xuống (2)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0" y="2895600"/>
              <a:ext cx="5105400" cy="39624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33400" y="5867400"/>
              <a:ext cx="28609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/>
                <a:t>Đèn</a:t>
              </a:r>
              <a:r>
                <a:rPr lang="en-US" b="1" dirty="0"/>
                <a:t> </a:t>
              </a:r>
              <a:r>
                <a:rPr lang="en-US" b="1" dirty="0" err="1"/>
                <a:t>xanh</a:t>
              </a:r>
              <a:r>
                <a:rPr lang="en-US" b="1" dirty="0"/>
                <a:t>, </a:t>
              </a:r>
              <a:r>
                <a:rPr lang="en-US" b="1" dirty="0" err="1"/>
                <a:t>đèn</a:t>
              </a:r>
              <a:r>
                <a:rPr lang="en-US" b="1" dirty="0"/>
                <a:t> </a:t>
              </a:r>
              <a:r>
                <a:rPr lang="en-US" b="1" dirty="0" err="1"/>
                <a:t>đỏ</a:t>
              </a:r>
              <a:r>
                <a:rPr lang="en-US" b="1" dirty="0"/>
                <a:t>, </a:t>
              </a:r>
              <a:r>
                <a:rPr lang="en-US" b="1" dirty="0" err="1"/>
                <a:t>đèn</a:t>
              </a:r>
              <a:r>
                <a:rPr lang="en-US" b="1" dirty="0"/>
                <a:t> </a:t>
              </a:r>
              <a:r>
                <a:rPr lang="en-US" b="1" dirty="0" err="1"/>
                <a:t>vàng</a:t>
              </a:r>
              <a:endParaRPr lang="en-US" b="1" dirty="0"/>
            </a:p>
          </p:txBody>
        </p:sp>
      </p:grpSp>
      <p:sp>
        <p:nvSpPr>
          <p:cNvPr id="21" name="7-Point Star 20">
            <a:hlinkClick r:id="rId6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4800"/>
            <a:ext cx="79740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</a:rPr>
              <a:t>Đèn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xanh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báo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hiệu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điều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gì</a:t>
            </a:r>
            <a:r>
              <a:rPr lang="en-US" sz="5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9" name="Heptagon 8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" name="Heptagon 9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" name="Heptagon 10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Heptagon 11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" name="Heptagon 12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Explosion 1 13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>
                <a:solidFill>
                  <a:srgbClr val="FF0000"/>
                </a:solidFill>
              </a:rPr>
              <a:t>Hết</a:t>
            </a:r>
            <a:r>
              <a:rPr lang="en-US" sz="5000" b="1" dirty="0">
                <a:solidFill>
                  <a:srgbClr val="FF0000"/>
                </a:solidFill>
              </a:rPr>
              <a:t> </a:t>
            </a:r>
            <a:r>
              <a:rPr lang="en-US" sz="5000" b="1" dirty="0" err="1">
                <a:solidFill>
                  <a:srgbClr val="FF0000"/>
                </a:solidFill>
              </a:rPr>
              <a:t>giờ</a:t>
            </a:r>
            <a:endParaRPr lang="en-US" sz="5000" b="1" dirty="0">
              <a:solidFill>
                <a:srgbClr val="FF0000"/>
              </a:solidFill>
            </a:endParaRPr>
          </a:p>
        </p:txBody>
      </p:sp>
      <p:pic>
        <p:nvPicPr>
          <p:cNvPr id="15" name="Picture 14" descr="Slide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048000"/>
            <a:ext cx="5080000" cy="3810000"/>
          </a:xfrm>
          <a:prstGeom prst="rect">
            <a:avLst/>
          </a:prstGeom>
        </p:spPr>
      </p:pic>
      <p:sp>
        <p:nvSpPr>
          <p:cNvPr id="16" name="7-Point Star 15">
            <a:hlinkClick r:id="rId6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28600"/>
            <a:ext cx="79410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</a:rPr>
              <a:t>Đèn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vàng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báo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hiệu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điều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gì</a:t>
            </a:r>
            <a:r>
              <a:rPr lang="en-US" sz="5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1" name="Heptagon 10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Heptagon 11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" name="Heptagon 12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4" name="Heptagon 13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" name="Heptagon 14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6" name="Explosion 1 15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>
                <a:solidFill>
                  <a:srgbClr val="FF0000"/>
                </a:solidFill>
              </a:rPr>
              <a:t>Hết</a:t>
            </a:r>
            <a:r>
              <a:rPr lang="en-US" sz="5000" b="1" dirty="0">
                <a:solidFill>
                  <a:srgbClr val="FF0000"/>
                </a:solidFill>
              </a:rPr>
              <a:t> </a:t>
            </a:r>
            <a:r>
              <a:rPr lang="en-US" sz="5000" b="1" dirty="0" err="1">
                <a:solidFill>
                  <a:srgbClr val="FF0000"/>
                </a:solidFill>
              </a:rPr>
              <a:t>giờ</a:t>
            </a:r>
            <a:endParaRPr lang="en-US" sz="5000" b="1" dirty="0">
              <a:solidFill>
                <a:srgbClr val="FF00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0" y="1981200"/>
            <a:ext cx="4953000" cy="4876799"/>
            <a:chOff x="0" y="0"/>
            <a:chExt cx="9673828" cy="6858000"/>
          </a:xfrm>
        </p:grpSpPr>
        <p:pic>
          <p:nvPicPr>
            <p:cNvPr id="18" name="Picture 17" descr="den-giao-thong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0" y="0"/>
              <a:ext cx="9525000" cy="6858000"/>
            </a:xfrm>
            <a:prstGeom prst="rect">
              <a:avLst/>
            </a:prstGeom>
          </p:spPr>
        </p:pic>
        <p:grpSp>
          <p:nvGrpSpPr>
            <p:cNvPr id="19" name="Group 8"/>
            <p:cNvGrpSpPr/>
            <p:nvPr/>
          </p:nvGrpSpPr>
          <p:grpSpPr>
            <a:xfrm>
              <a:off x="1" y="457200"/>
              <a:ext cx="9673827" cy="6267109"/>
              <a:chOff x="1" y="457200"/>
              <a:chExt cx="9673827" cy="6267109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1" y="5036346"/>
                <a:ext cx="9673827" cy="16879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err="1">
                    <a:solidFill>
                      <a:schemeClr val="bg1"/>
                    </a:solidFill>
                  </a:rPr>
                  <a:t>Đèn</a:t>
                </a:r>
                <a:r>
                  <a:rPr lang="en-US" sz="3600" b="1" dirty="0">
                    <a:solidFill>
                      <a:schemeClr val="bg1"/>
                    </a:solidFill>
                  </a:rPr>
                  <a:t> </a:t>
                </a:r>
                <a:r>
                  <a:rPr lang="en-US" sz="3600" b="1" dirty="0" err="1">
                    <a:solidFill>
                      <a:schemeClr val="bg1"/>
                    </a:solidFill>
                  </a:rPr>
                  <a:t>vàng</a:t>
                </a:r>
                <a:r>
                  <a:rPr lang="en-US" sz="3600" b="1" dirty="0">
                    <a:solidFill>
                      <a:schemeClr val="bg1"/>
                    </a:solidFill>
                  </a:rPr>
                  <a:t> </a:t>
                </a:r>
                <a:r>
                  <a:rPr lang="en-US" sz="3600" b="1" dirty="0" err="1">
                    <a:solidFill>
                      <a:schemeClr val="bg1"/>
                    </a:solidFill>
                  </a:rPr>
                  <a:t>chậm</a:t>
                </a:r>
                <a:r>
                  <a:rPr lang="en-US" sz="3600" b="1" dirty="0">
                    <a:solidFill>
                      <a:schemeClr val="bg1"/>
                    </a:solidFill>
                  </a:rPr>
                  <a:t> </a:t>
                </a:r>
                <a:r>
                  <a:rPr lang="en-US" sz="3600" b="1" dirty="0" err="1">
                    <a:solidFill>
                      <a:schemeClr val="bg1"/>
                    </a:solidFill>
                  </a:rPr>
                  <a:t>lại</a:t>
                </a:r>
                <a:r>
                  <a:rPr lang="en-US" sz="3600" b="1" dirty="0">
                    <a:solidFill>
                      <a:schemeClr val="bg1"/>
                    </a:solidFill>
                  </a:rPr>
                  <a:t> </a:t>
                </a:r>
                <a:r>
                  <a:rPr lang="en-US" sz="3600" b="1" dirty="0" err="1">
                    <a:solidFill>
                      <a:schemeClr val="bg1"/>
                    </a:solidFill>
                  </a:rPr>
                  <a:t>dừng</a:t>
                </a:r>
                <a:r>
                  <a:rPr lang="en-US" sz="3600" b="1" dirty="0">
                    <a:solidFill>
                      <a:schemeClr val="bg1"/>
                    </a:solidFill>
                  </a:rPr>
                  <a:t> </a:t>
                </a:r>
                <a:r>
                  <a:rPr lang="en-US" sz="3600" b="1" dirty="0" err="1">
                    <a:solidFill>
                      <a:schemeClr val="bg1"/>
                    </a:solidFill>
                  </a:rPr>
                  <a:t>thôi</a:t>
                </a:r>
                <a:endParaRPr lang="en-US" sz="36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85800" y="457200"/>
                <a:ext cx="457200" cy="6096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685800" y="1828800"/>
                <a:ext cx="457200" cy="6096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3" name="7-Point Star 22">
            <a:hlinkClick r:id="rId6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</a:rPr>
              <a:t>Khi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đèn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đỏ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bật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lên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các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phương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tiện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giao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thông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phải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làm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gì</a:t>
            </a:r>
            <a:r>
              <a:rPr lang="en-US" sz="5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Heptagon 5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Heptagon 6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Heptagon 7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Heptagon 8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Heptagon 9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Explosion 1 10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>
                <a:solidFill>
                  <a:srgbClr val="FF0000"/>
                </a:solidFill>
              </a:rPr>
              <a:t>Hết</a:t>
            </a:r>
            <a:r>
              <a:rPr lang="en-US" sz="5000" b="1" dirty="0">
                <a:solidFill>
                  <a:srgbClr val="FF0000"/>
                </a:solidFill>
              </a:rPr>
              <a:t> </a:t>
            </a:r>
            <a:r>
              <a:rPr lang="en-US" sz="5000" b="1" dirty="0" err="1">
                <a:solidFill>
                  <a:srgbClr val="FF0000"/>
                </a:solidFill>
              </a:rPr>
              <a:t>giờ</a:t>
            </a:r>
            <a:endParaRPr lang="en-US" sz="5000" b="1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2057400"/>
            <a:ext cx="5071689" cy="4800600"/>
            <a:chOff x="0" y="2057400"/>
            <a:chExt cx="5071689" cy="4800600"/>
          </a:xfrm>
        </p:grpSpPr>
        <p:pic>
          <p:nvPicPr>
            <p:cNvPr id="12" name="Picture 11" descr="dendodenxanh_zpsgkgz2vkk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" y="2057400"/>
              <a:ext cx="5071688" cy="480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0" y="5780782"/>
              <a:ext cx="50292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solidFill>
                    <a:schemeClr val="bg1"/>
                  </a:solidFill>
                </a:rPr>
                <a:t>Đèn</a:t>
              </a:r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>
                  <a:solidFill>
                    <a:schemeClr val="bg1"/>
                  </a:solidFill>
                </a:rPr>
                <a:t>đỏ</a:t>
              </a:r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>
                  <a:solidFill>
                    <a:schemeClr val="bg1"/>
                  </a:solidFill>
                </a:rPr>
                <a:t>dừng</a:t>
              </a:r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>
                  <a:solidFill>
                    <a:schemeClr val="bg1"/>
                  </a:solidFill>
                </a:rPr>
                <a:t>lại</a:t>
              </a:r>
              <a:r>
                <a:rPr lang="en-US" sz="3200" b="1" dirty="0">
                  <a:solidFill>
                    <a:schemeClr val="bg1"/>
                  </a:solidFill>
                </a:rPr>
                <a:t>, </a:t>
              </a:r>
              <a:r>
                <a:rPr lang="en-US" sz="3200" b="1" dirty="0" err="1">
                  <a:solidFill>
                    <a:schemeClr val="bg1"/>
                  </a:solidFill>
                </a:rPr>
                <a:t>kẻo</a:t>
              </a:r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>
                  <a:solidFill>
                    <a:schemeClr val="bg1"/>
                  </a:solidFill>
                </a:rPr>
                <a:t>rồi</a:t>
              </a:r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>
                  <a:solidFill>
                    <a:schemeClr val="bg1"/>
                  </a:solidFill>
                </a:rPr>
                <a:t>tông</a:t>
              </a:r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>
                  <a:solidFill>
                    <a:schemeClr val="bg1"/>
                  </a:solidFill>
                </a:rPr>
                <a:t>nhau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7-Point Star 14">
            <a:hlinkClick r:id="rId6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0"/>
            <a:ext cx="83108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</a:rPr>
              <a:t>Bé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ngoan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bé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nhớ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điều</a:t>
            </a:r>
            <a:r>
              <a:rPr lang="en-US" sz="6000" b="1" dirty="0">
                <a:solidFill>
                  <a:srgbClr val="FF0000"/>
                </a:solidFill>
              </a:rPr>
              <a:t> </a:t>
            </a:r>
            <a:r>
              <a:rPr lang="en-US" sz="6000" b="1" dirty="0" err="1">
                <a:solidFill>
                  <a:srgbClr val="FF0000"/>
                </a:solidFill>
              </a:rPr>
              <a:t>gì</a:t>
            </a:r>
            <a:r>
              <a:rPr lang="en-US" sz="6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" name="Heptagon 4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" name="Heptagon 5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Heptagon 6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Heptagon 7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Heptagon 8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0" name="Explosion 1 9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>
                <a:solidFill>
                  <a:srgbClr val="FF0000"/>
                </a:solidFill>
              </a:rPr>
              <a:t>Hết</a:t>
            </a:r>
            <a:r>
              <a:rPr lang="en-US" sz="5000" b="1" dirty="0">
                <a:solidFill>
                  <a:srgbClr val="FF0000"/>
                </a:solidFill>
              </a:rPr>
              <a:t> </a:t>
            </a:r>
            <a:r>
              <a:rPr lang="en-US" sz="5000" b="1" dirty="0" err="1">
                <a:solidFill>
                  <a:srgbClr val="FF0000"/>
                </a:solidFill>
              </a:rPr>
              <a:t>giờ</a:t>
            </a:r>
            <a:endParaRPr lang="en-US" sz="5000" b="1" dirty="0">
              <a:solidFill>
                <a:srgbClr val="FF0000"/>
              </a:solidFill>
            </a:endParaRPr>
          </a:p>
        </p:txBody>
      </p:sp>
      <p:sp>
        <p:nvSpPr>
          <p:cNvPr id="12" name="7-Point Star 11">
            <a:hlinkClick r:id="rId4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truyen-tho-32-359x20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828801"/>
            <a:ext cx="5181600" cy="50291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601980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752600" y="2743200"/>
            <a:ext cx="591219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trổ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36398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133600" y="1143000"/>
            <a:ext cx="610936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219200" y="2133600"/>
            <a:ext cx="73917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5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5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5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h-tho-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"/>
            <a:ext cx="93726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8600"/>
            <a:ext cx="9144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38200" y="5105400"/>
            <a:ext cx="64008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76200"/>
            <a:ext cx="9525000" cy="6858000"/>
            <a:chOff x="0" y="76200"/>
            <a:chExt cx="9525000" cy="6858000"/>
          </a:xfrm>
        </p:grpSpPr>
        <p:pic>
          <p:nvPicPr>
            <p:cNvPr id="5" name="Picture 4" descr="den-giao-thong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76200"/>
              <a:ext cx="9525000" cy="6858000"/>
            </a:xfrm>
            <a:prstGeom prst="rect">
              <a:avLst/>
            </a:prstGeom>
          </p:spPr>
        </p:pic>
        <p:grpSp>
          <p:nvGrpSpPr>
            <p:cNvPr id="9" name="Group 8"/>
            <p:cNvGrpSpPr/>
            <p:nvPr/>
          </p:nvGrpSpPr>
          <p:grpSpPr>
            <a:xfrm>
              <a:off x="685800" y="457200"/>
              <a:ext cx="5860900" cy="5904131"/>
              <a:chOff x="685800" y="457200"/>
              <a:chExt cx="5860900" cy="5904131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685800" y="5715000"/>
                <a:ext cx="586090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vàng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chậm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lại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dừng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thôi</a:t>
                </a:r>
                <a:endPara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685800" y="457200"/>
                <a:ext cx="457200" cy="6096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685800" y="1828800"/>
                <a:ext cx="457200" cy="6096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ndodenxanh_zpsgkgz2vk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"/>
            <a:ext cx="912903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638800"/>
            <a:ext cx="6328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kẻo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262</Words>
  <Application>Microsoft Office PowerPoint</Application>
  <PresentationFormat>Trình chiếu Trên màn hình (4:3)</PresentationFormat>
  <Paragraphs>72</Paragraphs>
  <Slides>20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Wingdings 3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Techsi.vn</cp:lastModifiedBy>
  <cp:revision>52</cp:revision>
  <dcterms:created xsi:type="dcterms:W3CDTF">2016-04-10T13:01:26Z</dcterms:created>
  <dcterms:modified xsi:type="dcterms:W3CDTF">2025-03-12T04:16:30Z</dcterms:modified>
</cp:coreProperties>
</file>