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97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1" r:id="rId13"/>
    <p:sldId id="274" r:id="rId14"/>
    <p:sldId id="275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D1EBD-4B43-458B-AB81-074AA797A6A5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8CC39-2C71-46CC-9C81-3541E7E5289D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70FAE-13E5-400A-8CB7-FC381A5DD431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7CCB4C9-202B-1AF0-7436-4980EB963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" y="0"/>
            <a:ext cx="12182820" cy="68580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6AB8BDF-5C1E-EEB7-CDA8-DE8B6B9FF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724" y="0"/>
            <a:ext cx="5505165" cy="113395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DA5FB9F-3F1D-2C0F-11DC-9997A2B4A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741" y="1255408"/>
            <a:ext cx="1548518" cy="1536325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1CFA24-89EE-7EEB-F2E8-AF87594AB7A3}"/>
              </a:ext>
            </a:extLst>
          </p:cNvPr>
          <p:cNvSpPr txBox="1"/>
          <p:nvPr/>
        </p:nvSpPr>
        <p:spPr>
          <a:xfrm>
            <a:off x="942535" y="2913187"/>
            <a:ext cx="10480431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en-US" sz="3300" b="1" dirty="0" err="1">
                <a:latin typeface="Times New Roman" panose="02020603050405020304" pitchFamily="18" charset="0"/>
              </a:rPr>
              <a:t>Đề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tài</a:t>
            </a:r>
            <a:r>
              <a:rPr lang="en-US" altLang="en-US" sz="3300" b="1" dirty="0">
                <a:latin typeface="Times New Roman" panose="02020603050405020304" pitchFamily="18" charset="0"/>
              </a:rPr>
              <a:t>: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hiểu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300" b="1" dirty="0">
                <a:latin typeface="Times New Roman" panose="02020603050405020304" pitchFamily="18" charset="0"/>
              </a:rPr>
              <a:t> 1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tiện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giao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thông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bộ</a:t>
            </a:r>
            <a:endParaRPr lang="en-US" altLang="en-US" sz="33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altLang="en-US" sz="3300" b="1" dirty="0" err="1">
                <a:latin typeface="Times New Roman" panose="02020603050405020304" pitchFamily="18" charset="0"/>
              </a:rPr>
              <a:t>Lớp</a:t>
            </a:r>
            <a:r>
              <a:rPr lang="en-US" altLang="en-US" sz="3300" b="1" dirty="0">
                <a:latin typeface="Times New Roman" panose="02020603050405020304" pitchFamily="18" charset="0"/>
              </a:rPr>
              <a:t>: MGN B3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altLang="en-US" sz="3300" b="1" dirty="0" err="1">
                <a:latin typeface="Times New Roman" panose="02020603050405020304" pitchFamily="18" charset="0"/>
              </a:rPr>
              <a:t>Giáo</a:t>
            </a:r>
            <a:r>
              <a:rPr lang="en-US" altLang="en-US" sz="3300" b="1" dirty="0"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</a:rPr>
              <a:t>viên</a:t>
            </a:r>
            <a:r>
              <a:rPr lang="en-US" altLang="en-US" sz="3300" b="1" dirty="0">
                <a:latin typeface="Times New Roman" panose="02020603050405020304" pitchFamily="18" charset="0"/>
              </a:rPr>
              <a:t>: Nguyễn Thị Huệ</a:t>
            </a:r>
          </a:p>
          <a:p>
            <a:pPr algn="ctr">
              <a:spcBef>
                <a:spcPct val="50000"/>
              </a:spcBef>
              <a:buNone/>
            </a:pPr>
            <a:endParaRPr lang="en-US" altLang="en-US" sz="18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09" y="133858"/>
            <a:ext cx="4438280" cy="2955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576" y="133858"/>
            <a:ext cx="4660777" cy="2857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09" y="3429000"/>
            <a:ext cx="4438280" cy="3181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580" y="3509038"/>
            <a:ext cx="4660777" cy="3021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70" y="1784412"/>
            <a:ext cx="8759504" cy="4980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4239" y="454955"/>
            <a:ext cx="83731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chỉ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016" y="1563624"/>
            <a:ext cx="7141464" cy="4617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1991" y="214991"/>
            <a:ext cx="265938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con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3551" y="392811"/>
            <a:ext cx="75857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8" y="2396971"/>
            <a:ext cx="6676008" cy="3555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19417"/>
            <a:ext cx="5592932" cy="3630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7" y="2684986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222" y="2299316"/>
            <a:ext cx="5922885" cy="37267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9866" y="370317"/>
            <a:ext cx="7632065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So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6550" y="2254885"/>
            <a:ext cx="9738995" cy="28613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Vận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hát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algn="ctr"/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lái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60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60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2289" y="1396014"/>
            <a:ext cx="7207422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coong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18586"/>
            <a:ext cx="9144000" cy="56284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65740" y="196615"/>
            <a:ext cx="22599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-219" t="17491" r="219" b="18347"/>
          <a:stretch>
            <a:fillRect/>
          </a:stretch>
        </p:blipFill>
        <p:spPr>
          <a:xfrm>
            <a:off x="1511935" y="787400"/>
            <a:ext cx="9295130" cy="528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032" y="2024110"/>
            <a:ext cx="5715000" cy="42514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0332" y="375055"/>
            <a:ext cx="878522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hàng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8" y="2095130"/>
            <a:ext cx="6011662" cy="4180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36" y="697360"/>
            <a:ext cx="4084588" cy="2836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008" y="772451"/>
            <a:ext cx="4837590" cy="2951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74" y="3824615"/>
            <a:ext cx="4446112" cy="3033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8999"/>
            <a:ext cx="5319607" cy="33191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6673" y="-150879"/>
            <a:ext cx="70986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5815" y="2205639"/>
            <a:ext cx="5965223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bịch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04" y="1684676"/>
            <a:ext cx="7767962" cy="4645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7550" y="319405"/>
            <a:ext cx="2201545" cy="8299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vi-VN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118</Words>
  <Application>Microsoft Office PowerPoint</Application>
  <PresentationFormat>Màn hình rộng</PresentationFormat>
  <Paragraphs>22</Paragraphs>
  <Slides>14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Diệu Ân Hà</dc:creator>
  <cp:lastModifiedBy>Techsi.vn</cp:lastModifiedBy>
  <cp:revision>14</cp:revision>
  <dcterms:created xsi:type="dcterms:W3CDTF">2021-09-16T01:55:00Z</dcterms:created>
  <dcterms:modified xsi:type="dcterms:W3CDTF">2025-03-12T04:30:22Z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E47BD562BFFC4F1B836C698AD9871C1A</vt:lpwstr>
  </property>
  <property fmtid="{D5CDD505-2E9C-101B-9397-08002B2CF9AE}" pid="3" name="KSOProductBuildVer">
    <vt:lpwstr>1033-11.2.0.10463</vt:lpwstr>
  </property>
</Properties>
</file>