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9" r:id="rId3"/>
    <p:sldId id="267" r:id="rId4"/>
    <p:sldId id="260" r:id="rId5"/>
    <p:sldId id="261" r:id="rId6"/>
    <p:sldId id="266" r:id="rId7"/>
    <p:sldId id="269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5178-5286-4AE5-8649-AB8A00D0927A}" type="datetimeFigureOut">
              <a:rPr lang="en-US" smtClean="0"/>
              <a:pPr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5178-5286-4AE5-8649-AB8A00D0927A}" type="datetimeFigureOut">
              <a:rPr lang="en-US" smtClean="0"/>
              <a:pPr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5178-5286-4AE5-8649-AB8A00D0927A}" type="datetimeFigureOut">
              <a:rPr lang="en-US" smtClean="0"/>
              <a:pPr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5178-5286-4AE5-8649-AB8A00D0927A}" type="datetimeFigureOut">
              <a:rPr lang="en-US" smtClean="0"/>
              <a:pPr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5178-5286-4AE5-8649-AB8A00D0927A}" type="datetimeFigureOut">
              <a:rPr lang="en-US" smtClean="0"/>
              <a:pPr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5178-5286-4AE5-8649-AB8A00D0927A}" type="datetimeFigureOut">
              <a:rPr lang="en-US" smtClean="0"/>
              <a:pPr/>
              <a:t>9/19/2024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5178-5286-4AE5-8649-AB8A00D0927A}" type="datetimeFigureOut">
              <a:rPr lang="en-US" smtClean="0"/>
              <a:pPr/>
              <a:t>9/19/2024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5178-5286-4AE5-8649-AB8A00D0927A}" type="datetimeFigureOut">
              <a:rPr lang="en-US" smtClean="0"/>
              <a:pPr/>
              <a:t>9/19/2024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5178-5286-4AE5-8649-AB8A00D0927A}" type="datetimeFigureOut">
              <a:rPr lang="en-US" smtClean="0"/>
              <a:pPr/>
              <a:t>9/19/2024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5178-5286-4AE5-8649-AB8A00D0927A}" type="datetimeFigureOut">
              <a:rPr lang="en-US" smtClean="0"/>
              <a:pPr/>
              <a:t>9/19/2024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5178-5286-4AE5-8649-AB8A00D0927A}" type="datetimeFigureOut">
              <a:rPr lang="en-US" smtClean="0"/>
              <a:pPr/>
              <a:t>9/19/2024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05178-5286-4AE5-8649-AB8A00D0927A}" type="datetimeFigureOut">
              <a:rPr lang="en-US" smtClean="0"/>
              <a:pPr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9DDCC-0774-45E2-97E4-58834B7A7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L&#7899;p%20m&#7851;u%20gi&#225;o%20b&#233;%20C1\N&#259;m%20h&#7885;c%202020%20-%202021\h&#7897;i%20gi&#7843;ng\pp%20t&#244;%20n&#233;t%20b&#7841;n%20g&#225;i\&#272;&#7891;%20R&#234;%20M&#237;%202009-%20L&#224;%20con%20g&#225;i%20(Thu%20Ho&#224;i).mp4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L&#7899;p%20m&#7851;u%20gi&#225;o%20b&#233;%20C1\N&#259;m%20h&#7885;c%202020%20-%202021\h&#7897;i%20gi&#7843;ng\pp%20t&#244;%20n&#233;t%20b&#7841;n%20g&#225;i\3176569701683392394.mp4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L&#7899;p%20m&#7851;u%20gi&#225;o%20b&#233;%20C1\N&#259;m%20h&#7885;c%202020%20-%202021\h&#7897;i%20gi&#7843;ng\th&#417;%20m&#232;o%20con%20r&#7917;a%20m&#7863;t\Kiss%20the%20Rain%20-%20Yiruma.mp3" TargetMode="Externa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371600" y="228600"/>
            <a:ext cx="671369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kern="0" cap="all" dirty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UBND QUẬN Long </a:t>
            </a:r>
            <a:r>
              <a:rPr lang="en-US" sz="4000" b="1" kern="0" cap="all" dirty="0" err="1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Biên</a:t>
            </a:r>
            <a:endParaRPr lang="en-US" sz="4000" b="1" kern="0" cap="all" dirty="0">
              <a:ln w="0"/>
              <a:gradFill flip="none">
                <a:gsLst>
                  <a:gs pos="0">
                    <a:srgbClr val="4F81BD">
                      <a:tint val="75000"/>
                      <a:shade val="75000"/>
                      <a:satMod val="170000"/>
                    </a:srgbClr>
                  </a:gs>
                  <a:gs pos="49000">
                    <a:srgbClr val="4F81BD">
                      <a:tint val="88000"/>
                      <a:shade val="65000"/>
                      <a:satMod val="172000"/>
                    </a:srgbClr>
                  </a:gs>
                  <a:gs pos="50000">
                    <a:srgbClr val="4F81BD">
                      <a:shade val="65000"/>
                      <a:satMod val="130000"/>
                    </a:srgbClr>
                  </a:gs>
                  <a:gs pos="92000">
                    <a:srgbClr val="4F81BD">
                      <a:shade val="50000"/>
                      <a:satMod val="120000"/>
                    </a:srgbClr>
                  </a:gs>
                  <a:gs pos="100000">
                    <a:srgbClr val="4F81BD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>
              <a:defRPr/>
            </a:pPr>
            <a:r>
              <a:rPr lang="en-US" sz="4000" b="1" kern="0" cap="all" dirty="0" err="1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Trường</a:t>
            </a:r>
            <a:r>
              <a:rPr lang="en-US" sz="4000" b="1" kern="0" cap="all" dirty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kern="0" cap="all" dirty="0" err="1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mầm</a:t>
            </a:r>
            <a:r>
              <a:rPr lang="en-US" sz="4000" b="1" kern="0" cap="all" dirty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non </a:t>
            </a:r>
            <a:r>
              <a:rPr lang="en-US" sz="4000" b="1" kern="0" cap="all" dirty="0" err="1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bắc</a:t>
            </a:r>
            <a:r>
              <a:rPr lang="en-US" sz="4000" b="1" kern="0" cap="all" dirty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kern="0" cap="all" dirty="0" err="1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biên</a:t>
            </a:r>
            <a:endParaRPr lang="en-US" sz="4000" kern="0" dirty="0">
              <a:solidFill>
                <a:sysClr val="windowText" lastClr="000000"/>
              </a:solidFill>
            </a:endParaRPr>
          </a:p>
        </p:txBody>
      </p:sp>
      <p:pic>
        <p:nvPicPr>
          <p:cNvPr id="6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5887" y="1522165"/>
            <a:ext cx="1292225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682583" y="2660403"/>
            <a:ext cx="60917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thẩm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endParaRPr lang="en-US" alt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5999" y="3306734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gái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: 3- 4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: 20- 25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C2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</a:p>
        </p:txBody>
      </p:sp>
    </p:spTree>
    <p:extLst>
      <p:ext uri="{BB962C8B-B14F-4D97-AF65-F5344CB8AC3E}">
        <p14:creationId xmlns:p14="http://schemas.microsoft.com/office/powerpoint/2010/main" val="403427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2600" y="2209800"/>
            <a:ext cx="61975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 dirty="0" smtClean="0">
                <a:latin typeface="+mj-lt"/>
              </a:rPr>
              <a:t>3. Kết thúc</a:t>
            </a:r>
            <a:r>
              <a:rPr lang="vi-VN" sz="3200" dirty="0" smtClean="0">
                <a:latin typeface="+mj-lt"/>
              </a:rPr>
              <a:t>: Nhận xét, tuyên dương.</a:t>
            </a:r>
            <a:endParaRPr lang="en-US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981200"/>
            <a:ext cx="7010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/>
              <a:t>1.Ổn định</a:t>
            </a:r>
            <a:endParaRPr lang="vi-VN" sz="2800" dirty="0"/>
          </a:p>
          <a:p>
            <a:r>
              <a:rPr lang="vi-VN" sz="2800" dirty="0"/>
              <a:t>Cô cho trẻ xem video bài hát “ Là con gái”. </a:t>
            </a:r>
            <a:endParaRPr lang="en-US" sz="2800" dirty="0"/>
          </a:p>
          <a:p>
            <a:r>
              <a:rPr lang="en-US" sz="2800" dirty="0"/>
              <a:t>-</a:t>
            </a:r>
            <a:r>
              <a:rPr lang="vi-VN" sz="2800" dirty="0"/>
              <a:t>Trò chuyện dẫn dắt vào bài</a:t>
            </a:r>
            <a:endParaRPr lang="vi-V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Đồ Rê Mí 2009- Là con gái (Thu Hoài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9200" y="228600"/>
            <a:ext cx="6019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b="1" dirty="0" smtClean="0">
                <a:latin typeface="+mj-lt"/>
              </a:rPr>
              <a:t>2. Phương pháp, hình thức tổ chức</a:t>
            </a:r>
            <a:r>
              <a:rPr lang="vi-VN" sz="2000" dirty="0" smtClean="0">
                <a:latin typeface="+mj-lt"/>
              </a:rPr>
              <a:t>.</a:t>
            </a:r>
          </a:p>
          <a:p>
            <a:r>
              <a:rPr lang="vi-VN" sz="2000" dirty="0" smtClean="0">
                <a:latin typeface="+mj-lt"/>
              </a:rPr>
              <a:t>* Quan sát xem tranh mẫu của cô:</a:t>
            </a:r>
          </a:p>
          <a:p>
            <a:r>
              <a:rPr lang="vi-VN" sz="2000" dirty="0" smtClean="0">
                <a:latin typeface="+mj-lt"/>
              </a:rPr>
              <a:t>- Cô cho trẻ xem tranh bạn gái</a:t>
            </a:r>
            <a:endParaRPr lang="vi-VN" sz="2000" dirty="0">
              <a:latin typeface="+mj-lt"/>
            </a:endParaRPr>
          </a:p>
        </p:txBody>
      </p:sp>
      <p:pic>
        <p:nvPicPr>
          <p:cNvPr id="5" name="Picture 4" descr="20201026_1633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371600"/>
            <a:ext cx="8382000" cy="53339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2750403"/>
            <a:ext cx="7924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latin typeface="+mj-lt"/>
              </a:rPr>
              <a:t>* Cô tô nét và tô màu mẫu cho trẻ xem+ giải thích</a:t>
            </a:r>
            <a:r>
              <a:rPr lang="vi-VN" sz="2400" dirty="0" smtClean="0">
                <a:latin typeface="+mj-lt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+mj-lt"/>
              </a:rPr>
              <a:t> </a:t>
            </a:r>
            <a:r>
              <a:rPr lang="vi-VN" sz="2400" dirty="0" smtClean="0">
                <a:latin typeface="+mj-lt"/>
              </a:rPr>
              <a:t>Đầu tiên cô sẽ tô nét, cô dùng bút màu đen, cầm bút bằng 3 ngón tay: cái, trỏ, giữa cầm ở giữa thân bút để đỡ bút. </a:t>
            </a:r>
            <a:endParaRPr lang="en-US" sz="2400" dirty="0" smtClean="0">
              <a:latin typeface="+mj-lt"/>
            </a:endParaRPr>
          </a:p>
          <a:p>
            <a:pPr>
              <a:buFontTx/>
              <a:buChar char="-"/>
            </a:pPr>
            <a:r>
              <a:rPr lang="en-US" sz="2400" dirty="0" smtClean="0">
                <a:latin typeface="+mj-lt"/>
              </a:rPr>
              <a:t> </a:t>
            </a:r>
            <a:r>
              <a:rPr lang="vi-VN" sz="2400" dirty="0" smtClean="0">
                <a:latin typeface="+mj-lt"/>
              </a:rPr>
              <a:t>Sau đó cô tô theo nét từ trên xuống dưới tô nhẹ nhàng tô theo nét chấm mờ để chiếc váy của bạn gái được liền nét.</a:t>
            </a:r>
            <a:endParaRPr lang="vi-VN" sz="2400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235803"/>
            <a:ext cx="6934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latin typeface="+mj-lt"/>
              </a:rPr>
              <a:t>a.Hướng dẫn tập thể:</a:t>
            </a:r>
            <a:endParaRPr lang="vi-VN" sz="2400" dirty="0" smtClean="0">
              <a:latin typeface="+mj-lt"/>
            </a:endParaRPr>
          </a:p>
          <a:p>
            <a:r>
              <a:rPr lang="vi-VN" sz="2400" dirty="0" smtClean="0">
                <a:latin typeface="+mj-lt"/>
              </a:rPr>
              <a:t>- Cô cho trẻ quan sát và trò chuyện về các bức tranh cô chuẩn bị.</a:t>
            </a:r>
          </a:p>
          <a:p>
            <a:r>
              <a:rPr lang="vi-VN" sz="2400" dirty="0" smtClean="0">
                <a:latin typeface="+mj-lt"/>
              </a:rPr>
              <a:t>+ Các con thấy gì trong bức tranh?</a:t>
            </a:r>
          </a:p>
          <a:p>
            <a:r>
              <a:rPr lang="vi-VN" sz="2400" dirty="0" smtClean="0">
                <a:latin typeface="+mj-lt"/>
              </a:rPr>
              <a:t>+ bức tranh vẽ gì?</a:t>
            </a:r>
          </a:p>
          <a:p>
            <a:r>
              <a:rPr lang="vi-VN" sz="2400" dirty="0" smtClean="0">
                <a:latin typeface="+mj-lt"/>
              </a:rPr>
              <a:t>+ Trong bức tranh có nét chấm mờ? Các con cùng chú ý lên xem cô tô nét chấm mờ như thế nào nhé!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4579203"/>
            <a:ext cx="800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dirty="0" smtClean="0">
                <a:latin typeface="+mj-lt"/>
              </a:rPr>
              <a:t>+ Các con phải làm gì? (vẽ tiếp theo nét mờ). Các con sẽ làm gì tiếp theo để được bức tranh thật đẹp?</a:t>
            </a:r>
            <a:endParaRPr lang="vi-VN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3176569701683392394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647" y="0"/>
            <a:ext cx="919842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utoShape 4" descr="Tổng hợp 30+ mẫu hình nền PowerPoint ngộ nghĩnh, dễ thươ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1447800"/>
            <a:ext cx="7848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/>
              <a:t>b. Hướng dẫn cá nhân:</a:t>
            </a:r>
          </a:p>
          <a:p>
            <a:r>
              <a:rPr lang="vi-VN" sz="2400" dirty="0"/>
              <a:t>-  Con vẽ nét chấm mờ của bạn gái như thế nào? </a:t>
            </a:r>
            <a:endParaRPr lang="en-US" sz="2400" dirty="0" smtClean="0"/>
          </a:p>
          <a:p>
            <a:r>
              <a:rPr lang="vi-VN" sz="2400" dirty="0" smtClean="0"/>
              <a:t>Con </a:t>
            </a:r>
            <a:r>
              <a:rPr lang="vi-VN" sz="2400" dirty="0"/>
              <a:t>sẽ tô màu trang phục bạn gái như thế nào? </a:t>
            </a:r>
            <a:endParaRPr lang="en-US" sz="2400" dirty="0" smtClean="0"/>
          </a:p>
          <a:p>
            <a:r>
              <a:rPr lang="en-US" sz="2400" dirty="0" smtClean="0"/>
              <a:t>Con t</a:t>
            </a:r>
            <a:r>
              <a:rPr lang="vi-VN" sz="2400" dirty="0" smtClean="0"/>
              <a:t>ô </a:t>
            </a:r>
            <a:r>
              <a:rPr lang="vi-VN" sz="2400" dirty="0"/>
              <a:t>bằng chất liệu gì?</a:t>
            </a:r>
          </a:p>
        </p:txBody>
      </p:sp>
    </p:spTree>
    <p:extLst>
      <p:ext uri="{BB962C8B-B14F-4D97-AF65-F5344CB8AC3E}">
        <p14:creationId xmlns:p14="http://schemas.microsoft.com/office/powerpoint/2010/main" val="287587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95600" y="457200"/>
            <a:ext cx="25095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Kiss the Rain - Yirum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6858000" y="4876800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378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1143000"/>
            <a:ext cx="7467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800" b="1" dirty="0" smtClean="0">
                <a:latin typeface="+mj-lt"/>
              </a:rPr>
              <a:t>* Trưng bày sản phẩm</a:t>
            </a:r>
            <a:r>
              <a:rPr lang="vi-VN" sz="2800" dirty="0" smtClean="0">
                <a:latin typeface="+mj-lt"/>
              </a:rPr>
              <a:t>:</a:t>
            </a:r>
          </a:p>
          <a:p>
            <a:r>
              <a:rPr lang="vi-VN" sz="2800" dirty="0" smtClean="0">
                <a:latin typeface="+mj-lt"/>
              </a:rPr>
              <a:t>- Các con vừa tô tranh gì? Cô nhận xét chung sản phẩm của trẻ. Gợi ý trẻ nhận xét xem tranh nào đẹp? Vì sao?</a:t>
            </a:r>
          </a:p>
          <a:p>
            <a:r>
              <a:rPr lang="vi-VN" sz="2800" dirty="0" smtClean="0">
                <a:latin typeface="+mj-lt"/>
              </a:rPr>
              <a:t>- Hỏi một vài trẻ thích tranh của ai? Vì sao?</a:t>
            </a:r>
            <a:endParaRPr lang="vi-VN" sz="2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326</Words>
  <Application>Microsoft Office PowerPoint</Application>
  <PresentationFormat>On-screen Show (4:3)</PresentationFormat>
  <Paragraphs>32</Paragraphs>
  <Slides>10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huy_ctn</cp:lastModifiedBy>
  <cp:revision>24</cp:revision>
  <dcterms:created xsi:type="dcterms:W3CDTF">2020-10-26T09:41:42Z</dcterms:created>
  <dcterms:modified xsi:type="dcterms:W3CDTF">2024-09-19T05:08:25Z</dcterms:modified>
</cp:coreProperties>
</file>