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8" r:id="rId1"/>
  </p:sldMasterIdLst>
  <p:sldIdLst>
    <p:sldId id="256" r:id="rId2"/>
    <p:sldId id="299" r:id="rId3"/>
    <p:sldId id="275" r:id="rId4"/>
    <p:sldId id="298" r:id="rId5"/>
    <p:sldId id="300" r:id="rId6"/>
  </p:sldIdLst>
  <p:sldSz cx="5321300" cy="3771900"/>
  <p:notesSz cx="6858000" cy="9144000"/>
  <p:embeddedFontLst>
    <p:embeddedFont>
      <p:font typeface="Calibri Light" panose="020F0302020204030204" pitchFamily="34" charset="0"/>
      <p:regular r:id="rId7"/>
      <p:italic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DejaVu Serif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130" d="100"/>
          <a:sy n="130" d="100"/>
        </p:scale>
        <p:origin x="125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87" y="3520440"/>
            <a:ext cx="5319914" cy="251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" y="3483874"/>
            <a:ext cx="5319914" cy="352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917" y="417424"/>
            <a:ext cx="4390073" cy="196138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400" spc="-2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126" y="2450592"/>
            <a:ext cx="4390073" cy="6286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320" cap="all" spc="110" baseline="0">
                <a:solidFill>
                  <a:schemeClr val="tx2"/>
                </a:solidFill>
                <a:latin typeface="+mj-lt"/>
              </a:defRPr>
            </a:lvl1pPr>
            <a:lvl2pPr marL="251460" indent="0" algn="ctr">
              <a:buNone/>
              <a:defRPr sz="1320"/>
            </a:lvl2pPr>
            <a:lvl3pPr marL="502920" indent="0" algn="ctr">
              <a:buNone/>
              <a:defRPr sz="1320"/>
            </a:lvl3pPr>
            <a:lvl4pPr marL="754380" indent="0" algn="ctr">
              <a:buNone/>
              <a:defRPr sz="1100"/>
            </a:lvl4pPr>
            <a:lvl5pPr marL="1005840" indent="0" algn="ctr">
              <a:buNone/>
              <a:defRPr sz="1100"/>
            </a:lvl5pPr>
            <a:lvl6pPr marL="1257300" indent="0" algn="ctr">
              <a:buNone/>
              <a:defRPr sz="1100"/>
            </a:lvl6pPr>
            <a:lvl7pPr marL="1508760" indent="0" algn="ctr">
              <a:buNone/>
              <a:defRPr sz="1100"/>
            </a:lvl7pPr>
            <a:lvl8pPr marL="1760220" indent="0" algn="ctr">
              <a:buNone/>
              <a:defRPr sz="1100"/>
            </a:lvl8pPr>
            <a:lvl9pPr marL="2011680" indent="0" algn="ctr">
              <a:buNone/>
              <a:defRPr sz="1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27093" y="2388870"/>
            <a:ext cx="431025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837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81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87" y="3520440"/>
            <a:ext cx="5319914" cy="251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" y="3483874"/>
            <a:ext cx="5319914" cy="352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08056" y="228129"/>
            <a:ext cx="1147405" cy="316658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840" y="228128"/>
            <a:ext cx="3375700" cy="3166581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9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43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87" y="3520440"/>
            <a:ext cx="5319914" cy="251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" y="3483874"/>
            <a:ext cx="5319914" cy="352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17" y="417424"/>
            <a:ext cx="4390073" cy="1961388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4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917" y="2449220"/>
            <a:ext cx="4390073" cy="6286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320" cap="all" spc="110" baseline="0">
                <a:solidFill>
                  <a:schemeClr val="tx2"/>
                </a:solidFill>
                <a:latin typeface="+mj-lt"/>
              </a:defRPr>
            </a:lvl1pPr>
            <a:lvl2pPr marL="251460" indent="0">
              <a:buNone/>
              <a:defRPr sz="990">
                <a:solidFill>
                  <a:schemeClr val="tx1">
                    <a:tint val="75000"/>
                  </a:schemeClr>
                </a:solidFill>
              </a:defRPr>
            </a:lvl2pPr>
            <a:lvl3pPr marL="502920" indent="0">
              <a:buNone/>
              <a:defRPr sz="880">
                <a:solidFill>
                  <a:schemeClr val="tx1">
                    <a:tint val="75000"/>
                  </a:schemeClr>
                </a:solidFill>
              </a:defRPr>
            </a:lvl3pPr>
            <a:lvl4pPr marL="754380" indent="0">
              <a:buNone/>
              <a:defRPr sz="770">
                <a:solidFill>
                  <a:schemeClr val="tx1">
                    <a:tint val="75000"/>
                  </a:schemeClr>
                </a:solidFill>
              </a:defRPr>
            </a:lvl4pPr>
            <a:lvl5pPr marL="1005840" indent="0">
              <a:buNone/>
              <a:defRPr sz="770">
                <a:solidFill>
                  <a:schemeClr val="tx1">
                    <a:tint val="75000"/>
                  </a:schemeClr>
                </a:solidFill>
              </a:defRPr>
            </a:lvl5pPr>
            <a:lvl6pPr marL="1257300" indent="0">
              <a:buNone/>
              <a:defRPr sz="770">
                <a:solidFill>
                  <a:schemeClr val="tx1">
                    <a:tint val="75000"/>
                  </a:schemeClr>
                </a:solidFill>
              </a:defRPr>
            </a:lvl6pPr>
            <a:lvl7pPr marL="1508760" indent="0">
              <a:buNone/>
              <a:defRPr sz="770">
                <a:solidFill>
                  <a:schemeClr val="tx1">
                    <a:tint val="75000"/>
                  </a:schemeClr>
                </a:solidFill>
              </a:defRPr>
            </a:lvl7pPr>
            <a:lvl8pPr marL="1760220" indent="0">
              <a:buNone/>
              <a:defRPr sz="770">
                <a:solidFill>
                  <a:schemeClr val="tx1">
                    <a:tint val="75000"/>
                  </a:schemeClr>
                </a:solidFill>
              </a:defRPr>
            </a:lvl8pPr>
            <a:lvl9pPr marL="2011680" indent="0">
              <a:buNone/>
              <a:defRPr sz="7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27093" y="2388870"/>
            <a:ext cx="431025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42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8917" y="157633"/>
            <a:ext cx="4390073" cy="7979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917" y="1015154"/>
            <a:ext cx="2155127" cy="22128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3863" y="1015155"/>
            <a:ext cx="2155127" cy="221284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7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78917" y="157633"/>
            <a:ext cx="4390073" cy="7979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917" y="1015329"/>
            <a:ext cx="2155127" cy="40495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00" b="0" cap="all" baseline="0">
                <a:solidFill>
                  <a:schemeClr val="tx2"/>
                </a:solidFill>
              </a:defRPr>
            </a:lvl1pPr>
            <a:lvl2pPr marL="251460" indent="0">
              <a:buNone/>
              <a:defRPr sz="1100" b="1"/>
            </a:lvl2pPr>
            <a:lvl3pPr marL="502920" indent="0">
              <a:buNone/>
              <a:defRPr sz="990" b="1"/>
            </a:lvl3pPr>
            <a:lvl4pPr marL="754380" indent="0">
              <a:buNone/>
              <a:defRPr sz="880" b="1"/>
            </a:lvl4pPr>
            <a:lvl5pPr marL="1005840" indent="0">
              <a:buNone/>
              <a:defRPr sz="880" b="1"/>
            </a:lvl5pPr>
            <a:lvl6pPr marL="1257300" indent="0">
              <a:buNone/>
              <a:defRPr sz="880" b="1"/>
            </a:lvl6pPr>
            <a:lvl7pPr marL="1508760" indent="0">
              <a:buNone/>
              <a:defRPr sz="880" b="1"/>
            </a:lvl7pPr>
            <a:lvl8pPr marL="1760220" indent="0">
              <a:buNone/>
              <a:defRPr sz="880" b="1"/>
            </a:lvl8pPr>
            <a:lvl9pPr marL="2011680" indent="0">
              <a:buNone/>
              <a:defRPr sz="88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917" y="1420284"/>
            <a:ext cx="2155127" cy="180771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13863" y="1015329"/>
            <a:ext cx="2155127" cy="40495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00" b="0" cap="all" baseline="0">
                <a:solidFill>
                  <a:schemeClr val="tx2"/>
                </a:solidFill>
              </a:defRPr>
            </a:lvl1pPr>
            <a:lvl2pPr marL="251460" indent="0">
              <a:buNone/>
              <a:defRPr sz="1100" b="1"/>
            </a:lvl2pPr>
            <a:lvl3pPr marL="502920" indent="0">
              <a:buNone/>
              <a:defRPr sz="990" b="1"/>
            </a:lvl3pPr>
            <a:lvl4pPr marL="754380" indent="0">
              <a:buNone/>
              <a:defRPr sz="880" b="1"/>
            </a:lvl4pPr>
            <a:lvl5pPr marL="1005840" indent="0">
              <a:buNone/>
              <a:defRPr sz="880" b="1"/>
            </a:lvl5pPr>
            <a:lvl6pPr marL="1257300" indent="0">
              <a:buNone/>
              <a:defRPr sz="880" b="1"/>
            </a:lvl6pPr>
            <a:lvl7pPr marL="1508760" indent="0">
              <a:buNone/>
              <a:defRPr sz="880" b="1"/>
            </a:lvl7pPr>
            <a:lvl8pPr marL="1760220" indent="0">
              <a:buNone/>
              <a:defRPr sz="880" b="1"/>
            </a:lvl8pPr>
            <a:lvl9pPr marL="2011680" indent="0">
              <a:buNone/>
              <a:defRPr sz="88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13863" y="1420284"/>
            <a:ext cx="2155127" cy="180771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3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8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7" y="3520440"/>
            <a:ext cx="5319914" cy="251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7" y="3483874"/>
            <a:ext cx="5319914" cy="352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9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" y="0"/>
            <a:ext cx="1768001" cy="3771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63322" y="0"/>
            <a:ext cx="27937" cy="377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49" y="326897"/>
            <a:ext cx="1396841" cy="1257300"/>
          </a:xfrm>
        </p:spPr>
        <p:txBody>
          <a:bodyPr anchor="b">
            <a:normAutofit/>
          </a:bodyPr>
          <a:lstStyle>
            <a:lvl1pPr>
              <a:defRPr sz="198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3666" y="402336"/>
            <a:ext cx="2915188" cy="289179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549" y="1609344"/>
            <a:ext cx="1396841" cy="1858518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825">
                <a:solidFill>
                  <a:srgbClr val="FFFFFF"/>
                </a:solidFill>
              </a:defRPr>
            </a:lvl1pPr>
            <a:lvl2pPr marL="251460" indent="0">
              <a:buNone/>
              <a:defRPr sz="660"/>
            </a:lvl2pPr>
            <a:lvl3pPr marL="502920" indent="0">
              <a:buNone/>
              <a:defRPr sz="550"/>
            </a:lvl3pPr>
            <a:lvl4pPr marL="754380" indent="0">
              <a:buNone/>
              <a:defRPr sz="495"/>
            </a:lvl4pPr>
            <a:lvl5pPr marL="1005840" indent="0">
              <a:buNone/>
              <a:defRPr sz="495"/>
            </a:lvl5pPr>
            <a:lvl6pPr marL="1257300" indent="0">
              <a:buNone/>
              <a:defRPr sz="495"/>
            </a:lvl6pPr>
            <a:lvl7pPr marL="1508760" indent="0">
              <a:buNone/>
              <a:defRPr sz="495"/>
            </a:lvl7pPr>
            <a:lvl8pPr marL="1760220" indent="0">
              <a:buNone/>
              <a:defRPr sz="495"/>
            </a:lvl8pPr>
            <a:lvl9pPr marL="2011680" indent="0">
              <a:buNone/>
              <a:defRPr sz="49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177" y="3552882"/>
            <a:ext cx="1142871" cy="200819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95262" y="3552882"/>
            <a:ext cx="2028746" cy="200819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3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724150"/>
            <a:ext cx="5319914" cy="104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" y="2703292"/>
            <a:ext cx="5319914" cy="352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17" y="2791206"/>
            <a:ext cx="4416679" cy="452628"/>
          </a:xfrm>
        </p:spPr>
        <p:txBody>
          <a:bodyPr tIns="0" bIns="0" anchor="b">
            <a:noAutofit/>
          </a:bodyPr>
          <a:lstStyle>
            <a:lvl1pPr>
              <a:defRPr sz="198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" y="0"/>
            <a:ext cx="5321294" cy="2703292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  <a:lvl2pPr marL="251460" indent="0">
              <a:buNone/>
              <a:defRPr sz="1540"/>
            </a:lvl2pPr>
            <a:lvl3pPr marL="502920" indent="0">
              <a:buNone/>
              <a:defRPr sz="1320"/>
            </a:lvl3pPr>
            <a:lvl4pPr marL="754380" indent="0">
              <a:buNone/>
              <a:defRPr sz="1100"/>
            </a:lvl4pPr>
            <a:lvl5pPr marL="1005840" indent="0">
              <a:buNone/>
              <a:defRPr sz="1100"/>
            </a:lvl5pPr>
            <a:lvl6pPr marL="1257300" indent="0">
              <a:buNone/>
              <a:defRPr sz="1100"/>
            </a:lvl6pPr>
            <a:lvl7pPr marL="1508760" indent="0">
              <a:buNone/>
              <a:defRPr sz="1100"/>
            </a:lvl7pPr>
            <a:lvl8pPr marL="1760220" indent="0">
              <a:buNone/>
              <a:defRPr sz="1100"/>
            </a:lvl8pPr>
            <a:lvl9pPr marL="2011680" indent="0">
              <a:buNone/>
              <a:defRPr sz="11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916" y="3248863"/>
            <a:ext cx="4416679" cy="326898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330"/>
              </a:spcAft>
              <a:buNone/>
              <a:defRPr sz="825">
                <a:solidFill>
                  <a:srgbClr val="FFFFFF"/>
                </a:solidFill>
              </a:defRPr>
            </a:lvl1pPr>
            <a:lvl2pPr marL="251460" indent="0">
              <a:buNone/>
              <a:defRPr sz="660"/>
            </a:lvl2pPr>
            <a:lvl3pPr marL="502920" indent="0">
              <a:buNone/>
              <a:defRPr sz="550"/>
            </a:lvl3pPr>
            <a:lvl4pPr marL="754380" indent="0">
              <a:buNone/>
              <a:defRPr sz="495"/>
            </a:lvl4pPr>
            <a:lvl5pPr marL="1005840" indent="0">
              <a:buNone/>
              <a:defRPr sz="495"/>
            </a:lvl5pPr>
            <a:lvl6pPr marL="1257300" indent="0">
              <a:buNone/>
              <a:defRPr sz="495"/>
            </a:lvl6pPr>
            <a:lvl7pPr marL="1508760" indent="0">
              <a:buNone/>
              <a:defRPr sz="495"/>
            </a:lvl7pPr>
            <a:lvl8pPr marL="1760220" indent="0">
              <a:buNone/>
              <a:defRPr sz="495"/>
            </a:lvl8pPr>
            <a:lvl9pPr marL="2011680" indent="0">
              <a:buNone/>
              <a:defRPr sz="49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4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520440"/>
            <a:ext cx="5321301" cy="251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3483874"/>
            <a:ext cx="5321301" cy="362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917" y="157633"/>
            <a:ext cx="4390073" cy="7979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917" y="1015154"/>
            <a:ext cx="4390073" cy="221284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8918" y="3552882"/>
            <a:ext cx="1079043" cy="2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95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8867" y="3552882"/>
            <a:ext cx="2104953" cy="2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9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1138" y="3552882"/>
            <a:ext cx="572644" cy="2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8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20927" y="955815"/>
            <a:ext cx="435016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02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502920" rtl="0" eaLnBrk="1" latinLnBrk="0" hangingPunct="1">
        <a:lnSpc>
          <a:spcPct val="85000"/>
        </a:lnSpc>
        <a:spcBef>
          <a:spcPct val="0"/>
        </a:spcBef>
        <a:buNone/>
        <a:defRPr sz="2640" kern="1200" spc="-2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50292" indent="-50292" algn="l" defTabSz="502920" rtl="0" eaLnBrk="1" latinLnBrk="0" hangingPunct="1">
        <a:lnSpc>
          <a:spcPct val="90000"/>
        </a:lnSpc>
        <a:spcBef>
          <a:spcPts val="660"/>
        </a:spcBef>
        <a:spcAft>
          <a:spcPts val="11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11226" indent="-100584" algn="l" defTabSz="502920" rtl="0" eaLnBrk="1" latinLnBrk="0" hangingPunct="1">
        <a:lnSpc>
          <a:spcPct val="90000"/>
        </a:lnSpc>
        <a:spcBef>
          <a:spcPts val="110"/>
        </a:spcBef>
        <a:spcAft>
          <a:spcPts val="220"/>
        </a:spcAft>
        <a:buClr>
          <a:schemeClr val="accent1"/>
        </a:buClr>
        <a:buFont typeface="Calibri" pitchFamily="34" charset="0"/>
        <a:buChar char="◦"/>
        <a:defRPr sz="99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311810" indent="-100584" algn="l" defTabSz="502920" rtl="0" eaLnBrk="1" latinLnBrk="0" hangingPunct="1">
        <a:lnSpc>
          <a:spcPct val="90000"/>
        </a:lnSpc>
        <a:spcBef>
          <a:spcPts val="110"/>
        </a:spcBef>
        <a:spcAft>
          <a:spcPts val="220"/>
        </a:spcAft>
        <a:buClr>
          <a:schemeClr val="accent1"/>
        </a:buClr>
        <a:buFont typeface="Calibri" pitchFamily="34" charset="0"/>
        <a:buChar char="◦"/>
        <a:defRPr sz="7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412394" indent="-100584" algn="l" defTabSz="502920" rtl="0" eaLnBrk="1" latinLnBrk="0" hangingPunct="1">
        <a:lnSpc>
          <a:spcPct val="90000"/>
        </a:lnSpc>
        <a:spcBef>
          <a:spcPts val="110"/>
        </a:spcBef>
        <a:spcAft>
          <a:spcPts val="220"/>
        </a:spcAft>
        <a:buClr>
          <a:schemeClr val="accent1"/>
        </a:buClr>
        <a:buFont typeface="Calibri" pitchFamily="34" charset="0"/>
        <a:buChar char="◦"/>
        <a:defRPr sz="7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512978" indent="-100584" algn="l" defTabSz="502920" rtl="0" eaLnBrk="1" latinLnBrk="0" hangingPunct="1">
        <a:lnSpc>
          <a:spcPct val="90000"/>
        </a:lnSpc>
        <a:spcBef>
          <a:spcPts val="110"/>
        </a:spcBef>
        <a:spcAft>
          <a:spcPts val="220"/>
        </a:spcAft>
        <a:buClr>
          <a:schemeClr val="accent1"/>
        </a:buClr>
        <a:buFont typeface="Calibri" pitchFamily="34" charset="0"/>
        <a:buChar char="◦"/>
        <a:defRPr sz="7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605000" indent="-125730" algn="l" defTabSz="502920" rtl="0" eaLnBrk="1" latinLnBrk="0" hangingPunct="1">
        <a:lnSpc>
          <a:spcPct val="90000"/>
        </a:lnSpc>
        <a:spcBef>
          <a:spcPts val="110"/>
        </a:spcBef>
        <a:spcAft>
          <a:spcPts val="220"/>
        </a:spcAft>
        <a:buClr>
          <a:schemeClr val="accent1"/>
        </a:buClr>
        <a:buFont typeface="Calibri" pitchFamily="34" charset="0"/>
        <a:buChar char="◦"/>
        <a:defRPr sz="7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715000" indent="-125730" algn="l" defTabSz="502920" rtl="0" eaLnBrk="1" latinLnBrk="0" hangingPunct="1">
        <a:lnSpc>
          <a:spcPct val="90000"/>
        </a:lnSpc>
        <a:spcBef>
          <a:spcPts val="110"/>
        </a:spcBef>
        <a:spcAft>
          <a:spcPts val="220"/>
        </a:spcAft>
        <a:buClr>
          <a:schemeClr val="accent1"/>
        </a:buClr>
        <a:buFont typeface="Calibri" pitchFamily="34" charset="0"/>
        <a:buChar char="◦"/>
        <a:defRPr sz="7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825000" indent="-125730" algn="l" defTabSz="502920" rtl="0" eaLnBrk="1" latinLnBrk="0" hangingPunct="1">
        <a:lnSpc>
          <a:spcPct val="90000"/>
        </a:lnSpc>
        <a:spcBef>
          <a:spcPts val="110"/>
        </a:spcBef>
        <a:spcAft>
          <a:spcPts val="220"/>
        </a:spcAft>
        <a:buClr>
          <a:schemeClr val="accent1"/>
        </a:buClr>
        <a:buFont typeface="Calibri" pitchFamily="34" charset="0"/>
        <a:buChar char="◦"/>
        <a:defRPr sz="7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935000" indent="-125730" algn="l" defTabSz="502920" rtl="0" eaLnBrk="1" latinLnBrk="0" hangingPunct="1">
        <a:lnSpc>
          <a:spcPct val="90000"/>
        </a:lnSpc>
        <a:spcBef>
          <a:spcPts val="110"/>
        </a:spcBef>
        <a:spcAft>
          <a:spcPts val="220"/>
        </a:spcAft>
        <a:buClr>
          <a:schemeClr val="accent1"/>
        </a:buClr>
        <a:buFont typeface="Calibri" pitchFamily="34" charset="0"/>
        <a:buChar char="◦"/>
        <a:defRPr sz="7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1pPr>
      <a:lvl2pPr marL="25146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2pPr>
      <a:lvl3pPr marL="50292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6pPr>
      <a:lvl7pPr marL="150876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7pPr>
      <a:lvl8pPr marL="176022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8pPr>
      <a:lvl9pPr marL="201168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1971" y="264632"/>
            <a:ext cx="2284057" cy="226735"/>
          </a:xfrm>
          <a:custGeom>
            <a:avLst/>
            <a:gdLst/>
            <a:ahLst/>
            <a:cxnLst/>
            <a:rect l="l" t="t" r="r" b="b"/>
            <a:pathLst>
              <a:path w="2284057" h="226735">
                <a:moveTo>
                  <a:pt x="0" y="0"/>
                </a:moveTo>
                <a:lnTo>
                  <a:pt x="2284058" y="0"/>
                </a:lnTo>
                <a:lnTo>
                  <a:pt x="2284058" y="226736"/>
                </a:lnTo>
                <a:lnTo>
                  <a:pt x="0" y="226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371782"/>
            <a:ext cx="2552438" cy="1387598"/>
          </a:xfrm>
          <a:custGeom>
            <a:avLst/>
            <a:gdLst/>
            <a:ahLst/>
            <a:cxnLst/>
            <a:rect l="l" t="t" r="r" b="b"/>
            <a:pathLst>
              <a:path w="2552438" h="1387598">
                <a:moveTo>
                  <a:pt x="0" y="0"/>
                </a:moveTo>
                <a:lnTo>
                  <a:pt x="2552439" y="0"/>
                </a:lnTo>
                <a:lnTo>
                  <a:pt x="2552439" y="1387599"/>
                </a:lnTo>
                <a:lnTo>
                  <a:pt x="0" y="1387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2715707" y="2347200"/>
            <a:ext cx="2552438" cy="1387598"/>
          </a:xfrm>
          <a:custGeom>
            <a:avLst/>
            <a:gdLst/>
            <a:ahLst/>
            <a:cxnLst/>
            <a:rect l="l" t="t" r="r" b="b"/>
            <a:pathLst>
              <a:path w="2552438" h="1387598">
                <a:moveTo>
                  <a:pt x="2552439" y="0"/>
                </a:moveTo>
                <a:lnTo>
                  <a:pt x="0" y="0"/>
                </a:lnTo>
                <a:lnTo>
                  <a:pt x="0" y="1387599"/>
                </a:lnTo>
                <a:lnTo>
                  <a:pt x="2552439" y="1387599"/>
                </a:lnTo>
                <a:lnTo>
                  <a:pt x="255243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7381" y="17200"/>
            <a:ext cx="1302244" cy="1188594"/>
          </a:xfrm>
          <a:custGeom>
            <a:avLst/>
            <a:gdLst/>
            <a:ahLst/>
            <a:cxnLst/>
            <a:rect l="l" t="t" r="r" b="b"/>
            <a:pathLst>
              <a:path w="1302244" h="1188594">
                <a:moveTo>
                  <a:pt x="0" y="0"/>
                </a:moveTo>
                <a:lnTo>
                  <a:pt x="1302245" y="0"/>
                </a:lnTo>
                <a:lnTo>
                  <a:pt x="1302245" y="1188594"/>
                </a:lnTo>
                <a:lnTo>
                  <a:pt x="0" y="11885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flipH="1">
            <a:off x="180134" y="1204341"/>
            <a:ext cx="0" cy="1142859"/>
          </a:xfrm>
          <a:prstGeom prst="line">
            <a:avLst/>
          </a:prstGeom>
          <a:ln w="9525" cap="rnd">
            <a:solidFill>
              <a:srgbClr val="C57A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5147866" y="1204341"/>
            <a:ext cx="0" cy="1142859"/>
          </a:xfrm>
          <a:prstGeom prst="line">
            <a:avLst/>
          </a:prstGeom>
          <a:ln w="9525" cap="rnd">
            <a:solidFill>
              <a:srgbClr val="C57A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978263" y="551114"/>
            <a:ext cx="1180923" cy="1031709"/>
          </a:xfrm>
          <a:custGeom>
            <a:avLst/>
            <a:gdLst/>
            <a:ahLst/>
            <a:cxnLst/>
            <a:rect l="l" t="t" r="r" b="b"/>
            <a:pathLst>
              <a:path w="1180923" h="1031709">
                <a:moveTo>
                  <a:pt x="0" y="0"/>
                </a:moveTo>
                <a:lnTo>
                  <a:pt x="1180923" y="0"/>
                </a:lnTo>
                <a:lnTo>
                  <a:pt x="1180923" y="1031710"/>
                </a:lnTo>
                <a:lnTo>
                  <a:pt x="0" y="10317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01701" y="-12862"/>
            <a:ext cx="3924598" cy="51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A428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ỦY BAN NHÂN DÂN QUÂN LONG BIÊN</a:t>
            </a:r>
          </a:p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A428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 MẦM NON BẮC BIÊN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3390" y="1601874"/>
            <a:ext cx="4480859" cy="2372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68"/>
              </a:lnSpc>
            </a:pPr>
            <a:r>
              <a:rPr lang="en-US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Lĩnh</a:t>
            </a:r>
            <a:r>
              <a:rPr lang="en-US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vực</a:t>
            </a:r>
            <a:r>
              <a:rPr lang="en-US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phát</a:t>
            </a:r>
            <a:r>
              <a:rPr lang="en-US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triển</a:t>
            </a:r>
            <a:r>
              <a:rPr lang="en-US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thẩm</a:t>
            </a:r>
            <a:r>
              <a:rPr lang="en-US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mỹ</a:t>
            </a:r>
            <a:r>
              <a:rPr lang="en-US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  <a:p>
            <a:pPr algn="ctr">
              <a:lnSpc>
                <a:spcPts val="1568"/>
              </a:lnSpc>
            </a:pPr>
            <a:endParaRPr lang="en-US" b="1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1568"/>
              </a:lnSpc>
            </a:pP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tài:VĐTN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Gõ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đệm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tấu</a:t>
            </a:r>
            <a:endParaRPr lang="en-US" sz="112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1568"/>
              </a:lnSpc>
            </a:pP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BH: “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Múa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với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bạn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Tây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Nguyên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</a:t>
            </a:r>
          </a:p>
          <a:p>
            <a:pPr algn="ctr">
              <a:lnSpc>
                <a:spcPts val="1568"/>
              </a:lnSpc>
            </a:pP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NH: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Đàn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T’rưng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gái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vót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chông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</a:t>
            </a:r>
          </a:p>
          <a:p>
            <a:pPr algn="ctr">
              <a:lnSpc>
                <a:spcPts val="1568"/>
              </a:lnSpc>
            </a:pP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TCÂN: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Vòng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tròn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âm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nhạc</a:t>
            </a:r>
            <a:endParaRPr lang="en-US" sz="112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1568"/>
              </a:lnSpc>
            </a:pP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Lứa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tuổi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Mẫu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giáo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nhỡ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(4-5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tuổi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)</a:t>
            </a:r>
          </a:p>
          <a:p>
            <a:pPr algn="ctr">
              <a:lnSpc>
                <a:spcPts val="1568"/>
              </a:lnSpc>
            </a:pP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Giáo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viên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PhạmThị</a:t>
            </a: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1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Phương</a:t>
            </a:r>
            <a:endParaRPr lang="en-US" sz="112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1568"/>
              </a:lnSpc>
            </a:pPr>
            <a:r>
              <a:rPr lang="en-US" sz="11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</a:t>
            </a:r>
          </a:p>
          <a:p>
            <a:pPr algn="ctr">
              <a:lnSpc>
                <a:spcPts val="1428"/>
              </a:lnSpc>
            </a:pPr>
            <a:r>
              <a:rPr lang="en-US" sz="10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</a:t>
            </a:r>
          </a:p>
          <a:p>
            <a:pPr algn="ctr">
              <a:lnSpc>
                <a:spcPts val="1148"/>
              </a:lnSpc>
            </a:pPr>
            <a:r>
              <a:rPr lang="en-US" sz="8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Năm</a:t>
            </a:r>
            <a:r>
              <a:rPr lang="en-US" sz="8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2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82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2024 - 2025</a:t>
            </a:r>
          </a:p>
          <a:p>
            <a:pPr algn="ctr">
              <a:lnSpc>
                <a:spcPts val="1568"/>
              </a:lnSpc>
            </a:pPr>
            <a:endParaRPr lang="en-US" sz="82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2" name="Freeform 5"/>
          <p:cNvSpPr/>
          <p:nvPr/>
        </p:nvSpPr>
        <p:spPr>
          <a:xfrm rot="5400000">
            <a:off x="4033801" y="56825"/>
            <a:ext cx="1302244" cy="1188594"/>
          </a:xfrm>
          <a:custGeom>
            <a:avLst/>
            <a:gdLst/>
            <a:ahLst/>
            <a:cxnLst/>
            <a:rect l="l" t="t" r="r" b="b"/>
            <a:pathLst>
              <a:path w="1302244" h="1188594">
                <a:moveTo>
                  <a:pt x="0" y="0"/>
                </a:moveTo>
                <a:lnTo>
                  <a:pt x="1302245" y="0"/>
                </a:lnTo>
                <a:lnTo>
                  <a:pt x="1302245" y="1188594"/>
                </a:lnTo>
                <a:lnTo>
                  <a:pt x="0" y="11885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ẻ dán kí hiệ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3213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4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mplate Advertising Background Music Concept Three Kid Musicians Stock  Vector by ©KanKhem 3953978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1300" cy="382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89050" y="1352550"/>
            <a:ext cx="29013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99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8650"/>
            <a:ext cx="5321300" cy="442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250" y="895350"/>
            <a:ext cx="49023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Xin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cảm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ơn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BGK</a:t>
            </a:r>
          </a:p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Đã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ý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lắng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nghe</a:t>
            </a:r>
            <a:endParaRPr 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501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2008</TotalTime>
  <Words>85</Words>
  <Application>Microsoft Office PowerPoint</Application>
  <PresentationFormat>Custom</PresentationFormat>
  <Paragraphs>16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Times New Roman</vt:lpstr>
      <vt:lpstr>Calibri Light</vt:lpstr>
      <vt:lpstr>Calibri</vt:lpstr>
      <vt:lpstr>DejaVu Serif Bold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Đỏ Vàng MMàu kem Minh họa Thiệp chúc mừng năm mới</dc:title>
  <dc:creator>Admin</dc:creator>
  <cp:lastModifiedBy>Admin</cp:lastModifiedBy>
  <cp:revision>61</cp:revision>
  <dcterms:created xsi:type="dcterms:W3CDTF">2006-08-16T00:00:00Z</dcterms:created>
  <dcterms:modified xsi:type="dcterms:W3CDTF">2025-02-24T04:13:34Z</dcterms:modified>
  <dc:identifier>DAGblT8rCLs</dc:identifier>
</cp:coreProperties>
</file>