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15" r:id="rId2"/>
    <p:sldId id="262" r:id="rId3"/>
    <p:sldId id="299" r:id="rId4"/>
    <p:sldId id="266" r:id="rId5"/>
    <p:sldId id="303" r:id="rId6"/>
    <p:sldId id="267" r:id="rId7"/>
    <p:sldId id="288" r:id="rId8"/>
    <p:sldId id="28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DEC0C-A7BD-4ACF-BB3C-747A09BA6C03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7005D-8D6B-40A7-86EE-239A6A2AE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696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392F-1D92-4E35-A39A-53C4AF526670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9D6C-4DAC-4B16-AEF3-4A707A1F3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902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392F-1D92-4E35-A39A-53C4AF526670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9D6C-4DAC-4B16-AEF3-4A707A1F3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254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392F-1D92-4E35-A39A-53C4AF526670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9D6C-4DAC-4B16-AEF3-4A707A1F3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913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392F-1D92-4E35-A39A-53C4AF526670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9D6C-4DAC-4B16-AEF3-4A707A1F3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787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392F-1D92-4E35-A39A-53C4AF526670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9D6C-4DAC-4B16-AEF3-4A707A1F3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652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392F-1D92-4E35-A39A-53C4AF526670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9D6C-4DAC-4B16-AEF3-4A707A1F3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584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392F-1D92-4E35-A39A-53C4AF526670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9D6C-4DAC-4B16-AEF3-4A707A1F3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761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392F-1D92-4E35-A39A-53C4AF526670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9D6C-4DAC-4B16-AEF3-4A707A1F3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361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392F-1D92-4E35-A39A-53C4AF526670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9D6C-4DAC-4B16-AEF3-4A707A1F3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8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392F-1D92-4E35-A39A-53C4AF526670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9D6C-4DAC-4B16-AEF3-4A707A1F3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118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2392F-1D92-4E35-A39A-53C4AF526670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9D6C-4DAC-4B16-AEF3-4A707A1F3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921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2392F-1D92-4E35-A39A-53C4AF526670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B9D6C-4DAC-4B16-AEF3-4A707A1F3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95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BB4B63F8-88AD-52E3-5B55-3B3FCE826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8991600" cy="655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247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20286" y="1981200"/>
            <a:ext cx="51796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05000" y="2971800"/>
            <a:ext cx="54102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4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Cô và trẻ hát bài: Quả</a:t>
            </a:r>
            <a:endParaRPr lang="en-US" sz="3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8" name="Picture 18" descr="LAU04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148" y="4666294"/>
            <a:ext cx="2182091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Quả Gì Mà Chua Chua Thế Đoàn Tàu Nhỏ Xíu - Nhạc Thiếu Nhi Cho Bé Ăn Ngon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038600" y="3810000"/>
            <a:ext cx="203200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99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70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75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8" descr="LAU0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876800"/>
            <a:ext cx="2182091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1" descr="j023213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7082">
            <a:off x="2049221" y="4219248"/>
            <a:ext cx="1545285" cy="1399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14400" y="1875648"/>
            <a:ext cx="7239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Bài mới</a:t>
            </a:r>
          </a:p>
          <a:p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vi-VN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charset="0"/>
              <a:buChar char="•"/>
            </a:pPr>
            <a:endParaRPr lang="vi-VN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 cho trẻ thăm quan cửa hàng hoa quả.</a:t>
            </a:r>
          </a:p>
          <a:p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Hỏi trẻ tên gọi của 1 số quả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9802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Cam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524000"/>
            <a:ext cx="5257800" cy="4395142"/>
          </a:xfrm>
        </p:spPr>
      </p:pic>
    </p:spTree>
    <p:extLst>
      <p:ext uri="{BB962C8B-B14F-4D97-AF65-F5344CB8AC3E}">
        <p14:creationId xmlns:p14="http://schemas.microsoft.com/office/powerpoint/2010/main" val="250857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600200"/>
            <a:ext cx="5715000" cy="4286250"/>
          </a:xfrm>
        </p:spPr>
      </p:pic>
    </p:spTree>
    <p:extLst>
      <p:ext uri="{BB962C8B-B14F-4D97-AF65-F5344CB8AC3E}">
        <p14:creationId xmlns:p14="http://schemas.microsoft.com/office/powerpoint/2010/main" val="380063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Chuối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524000"/>
            <a:ext cx="6857999" cy="4572000"/>
          </a:xfrm>
        </p:spPr>
      </p:pic>
    </p:spTree>
    <p:extLst>
      <p:ext uri="{BB962C8B-B14F-4D97-AF65-F5344CB8AC3E}">
        <p14:creationId xmlns:p14="http://schemas.microsoft.com/office/powerpoint/2010/main" val="223572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So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5772834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endParaRPr lang="en-US" sz="36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0"/>
            <a:ext cx="4419600" cy="32004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894572"/>
            <a:ext cx="4191000" cy="340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53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Em Yeu Cay Xanh - Hoang Ngan Ha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63954" y="1967345"/>
            <a:ext cx="5016117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  <a:p>
            <a:pPr algn="ctr"/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 1: Thi ai nhanh</a:t>
            </a:r>
          </a:p>
          <a:p>
            <a:pPr algn="ctr"/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 2: Ai thông minh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71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33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811</TotalTime>
  <Words>90</Words>
  <Application>Microsoft Office PowerPoint</Application>
  <PresentationFormat>Trình chiếu Trên màn hình (4:3)</PresentationFormat>
  <Paragraphs>15</Paragraphs>
  <Slides>8</Slides>
  <Notes>0</Notes>
  <HiddenSlides>0</HiddenSlides>
  <MMClips>2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Khám phá quả Cam</vt:lpstr>
      <vt:lpstr>Khám phá quả Xoài</vt:lpstr>
      <vt:lpstr>Khám phá quả Chuối</vt:lpstr>
      <vt:lpstr>* Hoạt động 3: So sánh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Tyny</dc:creator>
  <cp:lastModifiedBy>Techsi.vn</cp:lastModifiedBy>
  <cp:revision>49</cp:revision>
  <dcterms:created xsi:type="dcterms:W3CDTF">2015-04-04T14:56:35Z</dcterms:created>
  <dcterms:modified xsi:type="dcterms:W3CDTF">2025-02-11T06:50:39Z</dcterms:modified>
</cp:coreProperties>
</file>