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BA6E-DE2B-4056-8F56-4DD962680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8A294-5215-499F-B1EE-AE8CF5031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77314-B1FF-42F5-BB7E-1A6FFA18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0A39C-6B15-450E-BAF9-137E919D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C61C-5892-4ED6-992E-B0135E4B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3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40FA-087D-4F4E-B770-724FCF063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4F370-0105-4EFC-A6AC-084B0D6AA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38BDA-AD53-4075-81E9-49280272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F1F98-CD52-448B-946C-06FBE073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6616E-AAED-4351-8CCF-FF1AAFF0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D71EC-E21F-4914-B63D-63A1CFD44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E0A7-A8B4-4E85-B59E-97A5DF086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ACEF6-5232-49E3-866C-8EB593EC2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D5C9C-34D1-4977-A616-B0CF5E78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C345-F7DF-4ECF-B489-C18C932E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9112-7A23-4640-8DC6-5937821C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4D35-9043-45DC-83E4-64F07CD3E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0E502-9382-41CC-8967-161DEBF0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F9D26-4411-4AA8-A84A-012BF9FFD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ADA6-8337-4E2C-9655-567AA419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41E4-0E99-44C0-BB5B-8FDFB9F5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02564-50DB-4443-A7A9-2CF2D08B7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F06FD-589D-44DD-9B12-F1796C6E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FEA5-21F5-41C6-9FB8-FDC148CE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BF190-A7DA-4E47-8F29-0C85B574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6913-4E45-4A39-BCCA-019D17A76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0C71F-8EC5-4580-9E18-162205BD7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D301E-C794-41F8-99FB-E92B773C9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C1A1A-0827-4234-9B58-EA4CF97A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D0200-84CA-4999-958F-5A667386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9FA16-F315-463B-88F9-83432F15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0A77E-9C97-4E5D-9029-DA0BAF98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E7B20-3871-47B7-B250-63453FA9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BEA3F-1839-4C51-B7F2-973D3DCF0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76DA9-89FE-4115-9068-CCC4D20E0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EB606F-8262-40A2-8E6B-034F62723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AC5485-798E-4794-82E8-35E7489B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A2338-5AD8-4FAC-A5EE-EF2A7A0F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6C58A-9F4A-4C85-B986-95034B74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3381-4627-4812-8882-2E2B7BEC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618E9-6FB1-4BCC-BAFF-58813B35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8DE20-D582-4C7D-8107-6CD21AF2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3A86B-9360-40F4-830D-5F084BA11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5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DC81FA-5E73-4B60-9977-77D4DAB7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D93BD-56BD-49A2-91ED-674B0FFB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C9AB9-AA49-4FA7-AB88-0F645F06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7623-C3AF-4529-BB86-325FF8F0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B26AD-3967-4E82-9076-90B52E22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4670-8853-4D72-9993-3D6C8BB98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C36EE-3E6B-4D30-BA12-82E903B5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A7348-ADDF-46D8-B14E-06521DF8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2460B-87B0-42FA-A962-5C14EF32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1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F78A-D947-4E2A-8B66-2159A9B0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0B7A2-96C8-406F-B123-F52707055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C23C5-8021-444D-AA3D-F33EE9C4C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49955-1F1C-42D4-9FB7-94FE6DF38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A74BD-A632-4F18-99BD-611E6ECA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02B55-5C20-4780-BE2F-220321A9B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7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6CF744-7AE5-4689-B66B-C0F096F37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9659C-06B8-4D0C-9937-44F5B12E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18A90-723D-47F1-829E-6CB9CCD7A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A2F4-D12B-4268-B5CA-B421FD9D96AC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64E4E-9110-4723-B5B2-DBEED8A0E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B8109-0F18-47C0-8D00-283CC64A4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B9BE4-7C2D-4AAC-B776-2F773D30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0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56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6180" y="168256"/>
            <a:ext cx="68816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</a:p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3741480" y="3019485"/>
            <a:ext cx="7229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9" name="Rectangle 8"/>
          <p:cNvSpPr/>
          <p:nvPr/>
        </p:nvSpPr>
        <p:spPr>
          <a:xfrm>
            <a:off x="5440941" y="3519198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: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  <a:p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2025 - 2026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D14D20-F520-4CD5-BD91-2593584C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73" y="1181147"/>
            <a:ext cx="1451454" cy="1450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13AD71-A1AB-445C-A13A-114BEA848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256"/>
            <a:ext cx="1312976" cy="13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4515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C7C4-7656-4749-B871-93DB52EC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ADF0-BC2F-4C02-BF3D-FE35CD61C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D23AC0-33A1-4253-AEB1-E462A51CFF4B}"/>
              </a:ext>
            </a:extLst>
          </p:cNvPr>
          <p:cNvSpPr/>
          <p:nvPr/>
        </p:nvSpPr>
        <p:spPr>
          <a:xfrm>
            <a:off x="1671712" y="391886"/>
            <a:ext cx="88485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Trò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chơi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: Nghe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giai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điệu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đoán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tên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bài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hát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5791C-750A-4E0F-9345-EA746911A6F5}"/>
              </a:ext>
            </a:extLst>
          </p:cNvPr>
          <p:cNvSpPr txBox="1"/>
          <p:nvPr/>
        </p:nvSpPr>
        <p:spPr>
          <a:xfrm>
            <a:off x="1001416" y="2734840"/>
            <a:ext cx="2101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8A8277-2478-48BF-AC2D-7EDF1B416C0F}"/>
              </a:ext>
            </a:extLst>
          </p:cNvPr>
          <p:cNvSpPr txBox="1"/>
          <p:nvPr/>
        </p:nvSpPr>
        <p:spPr>
          <a:xfrm>
            <a:off x="4453246" y="2755076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A23019-B28A-4EF5-9CCF-FF05AF1A6134}"/>
              </a:ext>
            </a:extLst>
          </p:cNvPr>
          <p:cNvSpPr txBox="1"/>
          <p:nvPr/>
        </p:nvSpPr>
        <p:spPr>
          <a:xfrm>
            <a:off x="7760525" y="2734840"/>
            <a:ext cx="304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33E129-07BD-4EA4-82E2-DDABA8879D05}"/>
              </a:ext>
            </a:extLst>
          </p:cNvPr>
          <p:cNvSpPr txBox="1"/>
          <p:nvPr/>
        </p:nvSpPr>
        <p:spPr>
          <a:xfrm>
            <a:off x="3862448" y="4435433"/>
            <a:ext cx="320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946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D4A5-1CD1-48C4-80E6-C9F626975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7A37C4-EE86-474E-A43F-D65E56BC6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2B76E9-971A-4D40-8BDB-9D9C842BF697}"/>
              </a:ext>
            </a:extLst>
          </p:cNvPr>
          <p:cNvSpPr txBox="1"/>
          <p:nvPr/>
        </p:nvSpPr>
        <p:spPr>
          <a:xfrm>
            <a:off x="3764478" y="1318161"/>
            <a:ext cx="5005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53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C7C4-7656-4749-B871-93DB52EC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67ADF0-BC2F-4C02-BF3D-FE35CD61C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D23AC0-33A1-4253-AEB1-E462A51CFF4B}"/>
              </a:ext>
            </a:extLst>
          </p:cNvPr>
          <p:cNvSpPr/>
          <p:nvPr/>
        </p:nvSpPr>
        <p:spPr>
          <a:xfrm>
            <a:off x="1548161" y="1347927"/>
            <a:ext cx="8075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Hát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vận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động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theo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nhạc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bài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“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đố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 </a:t>
            </a:r>
            <a:r>
              <a:rPr lang="en-US" sz="4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bạn</a:t>
            </a: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33E129-07BD-4EA4-82E2-DDABA8879D05}"/>
              </a:ext>
            </a:extLst>
          </p:cNvPr>
          <p:cNvSpPr txBox="1"/>
          <p:nvPr/>
        </p:nvSpPr>
        <p:spPr>
          <a:xfrm>
            <a:off x="3856511" y="4113233"/>
            <a:ext cx="3206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D5DD6-A93D-4004-84C8-AE543DF3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B5ABE6-9FC9-4B02-B0F0-6F6D21D93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78"/>
            <a:ext cx="12297560" cy="691737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316D17-DD8F-4FDD-BC8A-885E3961BEF3}"/>
              </a:ext>
            </a:extLst>
          </p:cNvPr>
          <p:cNvSpPr/>
          <p:nvPr/>
        </p:nvSpPr>
        <p:spPr>
          <a:xfrm>
            <a:off x="2525838" y="930717"/>
            <a:ext cx="58221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Kính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chào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và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hẹn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gặp</a:t>
            </a:r>
            <a:r>
              <a:rPr lang="en-US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lại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4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135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2025-11-02T03:27:27Z</dcterms:created>
  <dcterms:modified xsi:type="dcterms:W3CDTF">2025-12-06T14:34:25Z</dcterms:modified>
</cp:coreProperties>
</file>