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56" r:id="rId10"/>
    <p:sldId id="277" r:id="rId11"/>
    <p:sldId id="267" r:id="rId12"/>
    <p:sldId id="278" r:id="rId13"/>
    <p:sldId id="276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8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5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21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06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3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1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E292-E037-4AB2-8030-B2686B7BD853}" type="datetimeFigureOut">
              <a:rPr lang="en-US" smtClean="0"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75E22-0A05-40FF-8F7A-7C9A0A473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852613" y="222250"/>
            <a:ext cx="5532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PHƯỜNG BỒ ĐỀ</a:t>
            </a:r>
          </a:p>
          <a:p>
            <a:pPr algn="ctr" eaLnBrk="1" hangingPunct="1"/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BẮC BIÊN</a:t>
            </a:r>
          </a:p>
        </p:txBody>
      </p:sp>
      <p:sp>
        <p:nvSpPr>
          <p:cNvPr id="2052" name="TextBox 23"/>
          <p:cNvSpPr txBox="1">
            <a:spLocks noChangeArrowheads="1"/>
          </p:cNvSpPr>
          <p:nvPr/>
        </p:nvSpPr>
        <p:spPr bwMode="auto">
          <a:xfrm>
            <a:off x="46831" y="1981200"/>
            <a:ext cx="9144000" cy="15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  <a:tab pos="41735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(4-5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138113" y="96838"/>
            <a:ext cx="8853487" cy="6608762"/>
          </a:xfrm>
          <a:prstGeom prst="roundRect">
            <a:avLst>
              <a:gd name="adj" fmla="val 8072"/>
            </a:avLst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57" y="846212"/>
            <a:ext cx="902998" cy="9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55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statue of a person&#10;&#10;Description automatically generated">
            <a:extLst>
              <a:ext uri="{FF2B5EF4-FFF2-40B4-BE49-F238E27FC236}">
                <a16:creationId xmlns:a16="http://schemas.microsoft.com/office/drawing/2014/main" id="{80893379-1A9A-48E3-8D07-723386798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88" r="819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567CB-84EE-4DBC-8C1B-5225823B2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071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FEBE123D-4A49-4AE5-BF8B-7BEF62207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" y="0"/>
            <a:ext cx="1964267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B375E-B2CB-44CA-AA64-F83BBDB86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A3D615EF-EA02-4BDB-AE00-5E3C14C42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FA499-2B13-4671-84E9-E1CB408F2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65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CE7FB-F76F-4A4D-8E97-F8805CBCC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932511"/>
            <a:ext cx="2341067" cy="1950889"/>
          </a:xfrm>
          <a:prstGeom prst="rect">
            <a:avLst/>
          </a:prstGeom>
        </p:spPr>
      </p:pic>
      <p:pic>
        <p:nvPicPr>
          <p:cNvPr id="6" name="OLD FILM COUNTDOWN--5 SECONDS INTRO--INTRO FOR VLOGS--COUNTDOWN INTRO #intro #ANNABANANAVLOGS">
            <a:hlinkClick r:id="" action="ppaction://media"/>
            <a:extLst>
              <a:ext uri="{FF2B5EF4-FFF2-40B4-BE49-F238E27FC236}">
                <a16:creationId xmlns:a16="http://schemas.microsoft.com/office/drawing/2014/main" id="{00850125-8146-43A3-B493-9D76F13EC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95" y="36095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75DEB4-1EF0-4368-B168-C8F947DE3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317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C846DB1-F952-463D-AFB8-2BF48D75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A03AFD08-C995-4E84-8720-46B098078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0"/>
            <a:ext cx="216916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2C0CC-AC69-4F28-8D60-90DA30F1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60" y="1"/>
            <a:ext cx="7886700" cy="685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Bingo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004F621-B67E-4F9B-96B3-6AABEA8C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" b="-1"/>
          <a:stretch/>
        </p:blipFill>
        <p:spPr>
          <a:xfrm>
            <a:off x="0" y="685801"/>
            <a:ext cx="9141714" cy="61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1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id="{396D7FF3-10C2-4ED7-9A9E-9ACD9DA2A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r="1004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computer, clock, room&#10;&#10;Description automatically generated">
            <a:extLst>
              <a:ext uri="{FF2B5EF4-FFF2-40B4-BE49-F238E27FC236}">
                <a16:creationId xmlns:a16="http://schemas.microsoft.com/office/drawing/2014/main" id="{DB60592B-5163-4E57-94FC-2CB6C34C0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0" r="14255" b="-1"/>
          <a:stretch/>
        </p:blipFill>
        <p:spPr>
          <a:xfrm>
            <a:off x="20" y="1066800"/>
            <a:ext cx="914398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8CC04-7FED-4CAA-94E7-B8A54426A691}"/>
              </a:ext>
            </a:extLst>
          </p:cNvPr>
          <p:cNvSpPr txBox="1"/>
          <p:nvPr/>
        </p:nvSpPr>
        <p:spPr>
          <a:xfrm>
            <a:off x="3134748" y="457200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ý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621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oy, doll, monitor, screen&#10;&#10;Description automatically generated">
            <a:extLst>
              <a:ext uri="{FF2B5EF4-FFF2-40B4-BE49-F238E27FC236}">
                <a16:creationId xmlns:a16="http://schemas.microsoft.com/office/drawing/2014/main" id="{F679A41F-07B1-4F7C-87B1-1A419956B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r="11759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6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road, truck, person, standing&#10;&#10;Description automatically generated">
            <a:extLst>
              <a:ext uri="{FF2B5EF4-FFF2-40B4-BE49-F238E27FC236}">
                <a16:creationId xmlns:a16="http://schemas.microsoft.com/office/drawing/2014/main" id="{70B2D453-681E-4FCA-A558-366B12C12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17252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picture containing birthday, cake&#10;&#10;Description automatically generated">
            <a:extLst>
              <a:ext uri="{FF2B5EF4-FFF2-40B4-BE49-F238E27FC236}">
                <a16:creationId xmlns:a16="http://schemas.microsoft.com/office/drawing/2014/main" id="{0AE6A677-FF82-47C0-B271-1ED39BAB4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r="9640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oll, toy, bedroom, clock&#10;&#10;Description automatically generated">
            <a:extLst>
              <a:ext uri="{FF2B5EF4-FFF2-40B4-BE49-F238E27FC236}">
                <a16:creationId xmlns:a16="http://schemas.microsoft.com/office/drawing/2014/main" id="{39E8445F-50C5-4131-8BFA-B68988D81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r="1517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39A13-5D9D-40AA-B5D7-22888B94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445308">
            <a:off x="403439" y="-89346"/>
            <a:ext cx="4499667" cy="299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837258-DBAE-40FF-ACF0-EEEBA24A2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560"/>
            <a:ext cx="9144000" cy="686367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97" y="5242718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ung roi, xin chuc mung 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  <p:pic>
        <p:nvPicPr>
          <p:cNvPr id="9" name="5 Second Countdown Intro video YouTube">
            <a:hlinkClick r:id="" action="ppaction://media"/>
            <a:extLst>
              <a:ext uri="{FF2B5EF4-FFF2-40B4-BE49-F238E27FC236}">
                <a16:creationId xmlns:a16="http://schemas.microsoft.com/office/drawing/2014/main" id="{C8AD01EF-5EFB-4C48-A93A-A6E10E76BD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" y="59560"/>
            <a:ext cx="1792049" cy="100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257&quot;/&gt;&lt;/object&gt;&lt;object type=&quot;3&quot; unique_id=&quot;10040&quot;&gt;&lt;property id=&quot;20148&quot; value=&quot;5&quot;/&gt;&lt;property id=&quot;20300&quot; value=&quot;Slide 9&quot;/&gt;&lt;property id=&quot;20307&quot; value=&quot;256&quot;/&gt;&lt;/object&gt;&lt;object type=&quot;3&quot; unique_id=&quot;10129&quot;&gt;&lt;property id=&quot;20148&quot; value=&quot;5&quot;/&gt;&lt;property id=&quot;20300&quot; value=&quot;Slide 14 - &amp;quot;Bài tập củng cố: Bé hãy gạch chéo những hành vi sai tô màu cho hành vi đúng&amp;quot;&quot;/&gt;&lt;property id=&quot;20307&quot; value=&quot;266&quot;/&gt;&lt;/object&gt;&lt;object type=&quot;3&quot; unique_id=&quot;10273&quot;&gt;&lt;property id=&quot;20148&quot; value=&quot;5&quot;/&gt;&lt;property id=&quot;20300&quot; value=&quot;Slide 11&quot;/&gt;&lt;property id=&quot;20307&quot; value=&quot;267&quot;/&gt;&lt;/object&gt;&lt;object type=&quot;3&quot; unique_id=&quot;10464&quot;&gt;&lt;property id=&quot;20148&quot; value=&quot;5&quot;/&gt;&lt;property id=&quot;20300&quot; value=&quot;Slide 2 - &amp;quot;Bạn Bingo đang làm gì?&amp;quot;&quot;/&gt;&lt;property id=&quot;20307&quot; value=&quot;268&quot;/&gt;&lt;/object&gt;&lt;object type=&quot;3&quot; unique_id=&quot;10465&quot;&gt;&lt;property id=&quot;20148&quot; value=&quot;5&quot;/&gt;&lt;property id=&quot;20300&quot; value=&quot;Slide 3&quot;/&gt;&lt;property id=&quot;20307&quot; value=&quot;270&quot;/&gt;&lt;/object&gt;&lt;object type=&quot;3&quot; unique_id=&quot;10466&quot;&gt;&lt;property id=&quot;20148&quot; value=&quot;5&quot;/&gt;&lt;property id=&quot;20300&quot; value=&quot;Slide 4&quot;/&gt;&lt;property id=&quot;20307&quot; value=&quot;271&quot;/&gt;&lt;/object&gt;&lt;object type=&quot;3&quot; unique_id=&quot;10467&quot;&gt;&lt;property id=&quot;20148&quot; value=&quot;5&quot;/&gt;&lt;property id=&quot;20300&quot; value=&quot;Slide 5&quot;/&gt;&lt;property id=&quot;20307&quot; value=&quot;272&quot;/&gt;&lt;/object&gt;&lt;object type=&quot;3&quot; unique_id=&quot;10468&quot;&gt;&lt;property id=&quot;20148&quot; value=&quot;5&quot;/&gt;&lt;property id=&quot;20300&quot; value=&quot;Slide 6&quot;/&gt;&lt;property id=&quot;20307&quot; value=&quot;273&quot;/&gt;&lt;/object&gt;&lt;object type=&quot;3&quot; unique_id=&quot;10469&quot;&gt;&lt;property id=&quot;20148&quot; value=&quot;5&quot;/&gt;&lt;property id=&quot;20300&quot; value=&quot;Slide 7&quot;/&gt;&lt;property id=&quot;20307&quot; value=&quot;274&quot;/&gt;&lt;/object&gt;&lt;object type=&quot;3&quot; unique_id=&quot;10470&quot;&gt;&lt;property id=&quot;20148&quot; value=&quot;5&quot;/&gt;&lt;property id=&quot;20300&quot; value=&quot;Slide 8&quot;/&gt;&lt;property id=&quot;20307&quot; value=&quot;275&quot;/&gt;&lt;/object&gt;&lt;object type=&quot;3&quot; unique_id=&quot;10471&quot;&gt;&lt;property id=&quot;20148&quot; value=&quot;5&quot;/&gt;&lt;property id=&quot;20300&quot; value=&quot;Slide 10&quot;/&gt;&lt;property id=&quot;20307&quot; value=&quot;277&quot;/&gt;&lt;/object&gt;&lt;object type=&quot;3&quot; unique_id=&quot;10472&quot;&gt;&lt;property id=&quot;20148&quot; value=&quot;5&quot;/&gt;&lt;property id=&quot;20300&quot; value=&quot;Slide 12&quot;/&gt;&lt;property id=&quot;20307&quot; value=&quot;278&quot;/&gt;&lt;/object&gt;&lt;object type=&quot;3&quot; unique_id=&quot;10473&quot;&gt;&lt;property id=&quot;20148&quot; value=&quot;5&quot;/&gt;&lt;property id=&quot;20300&quot; value=&quot;Slide 13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52</Words>
  <Application>Microsoft Office PowerPoint</Application>
  <PresentationFormat>On-screen Show (4:3)</PresentationFormat>
  <Paragraphs>7</Paragraphs>
  <Slides>13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Bạn Bingo đang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9</cp:revision>
  <dcterms:created xsi:type="dcterms:W3CDTF">2020-10-11T04:54:11Z</dcterms:created>
  <dcterms:modified xsi:type="dcterms:W3CDTF">2025-11-28T01:30:10Z</dcterms:modified>
</cp:coreProperties>
</file>