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5" r:id="rId2"/>
    <p:sldId id="292" r:id="rId3"/>
    <p:sldId id="293" r:id="rId4"/>
    <p:sldId id="307" r:id="rId5"/>
    <p:sldId id="295" r:id="rId6"/>
    <p:sldId id="294" r:id="rId7"/>
    <p:sldId id="296" r:id="rId8"/>
    <p:sldId id="297" r:id="rId9"/>
    <p:sldId id="298" r:id="rId10"/>
    <p:sldId id="308" r:id="rId11"/>
    <p:sldId id="306" r:id="rId12"/>
    <p:sldId id="309" r:id="rId13"/>
    <p:sldId id="302" r:id="rId14"/>
    <p:sldId id="310" r:id="rId15"/>
    <p:sldId id="311" r:id="rId16"/>
    <p:sldId id="28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114" y="5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28-11-25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28-11-25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28-11-25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28-11-25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28-11-25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28-11-25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28-11-25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28-11-25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28-11-25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28-11-25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28-11-25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28-11-25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28-11-25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-3810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28700" y="609600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UBND </a:t>
            </a:r>
            <a:r>
              <a:rPr lang="en-US" sz="2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+mj-cs"/>
              </a:rPr>
              <a:t>PHƯỜNG BỒ ĐỀ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 TRUỜNG MẦM NON</a:t>
            </a: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lang="en-US" sz="2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+mj-cs"/>
              </a:rPr>
              <a:t>BẮC BIÊN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33500" y="1447800"/>
            <a:ext cx="6781800" cy="337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GIÁO DỤC KĨ NĂNG</a:t>
            </a:r>
            <a:endParaRPr lang="en-US" sz="3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MGN (4-5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0"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viên:Nguyễn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283813"/>
            <a:ext cx="902998" cy="92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0619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 Khi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đấy. Vì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C311C-285B-4DA8-BEA3-F53D895E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FA56E-47DB-401D-A57E-2B804BBB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895600"/>
            <a:ext cx="6477000" cy="4525963"/>
          </a:xfrm>
        </p:spPr>
        <p:txBody>
          <a:bodyPr/>
          <a:lstStyle/>
          <a:p>
            <a:pPr algn="just"/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647318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3A11-9E92-447A-B4C9-1025F8B8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16764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0A63C1-B442-4ECA-AAB3-9498C7BC9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4190999" cy="3200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14450-AD89-47AC-99C4-750754BB3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835" y="25791"/>
            <a:ext cx="4190998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1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1D89E7E-55C5-4582-B280-5439900DD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51" y="168442"/>
            <a:ext cx="4323347" cy="3810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9CA894-8634-4599-9F5F-69B533B7D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36357"/>
            <a:ext cx="4058653" cy="39429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065D942-6B60-4CEB-BF5B-061408A85445}"/>
              </a:ext>
            </a:extLst>
          </p:cNvPr>
          <p:cNvSpPr txBox="1">
            <a:spLocks/>
          </p:cNvSpPr>
          <p:nvPr/>
        </p:nvSpPr>
        <p:spPr>
          <a:xfrm>
            <a:off x="457200" y="41148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47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11D95-DE90-4FFF-8200-242888D7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F6C3BF3-B696-4ED4-B72E-DE92BA51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36BF47-A405-4D39-BE2C-18E16DF00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7" y="447530"/>
            <a:ext cx="3898233" cy="3667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FFBACC-510B-42D5-B7A6-63FC669EF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47530"/>
            <a:ext cx="4191000" cy="366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30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008nn9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C55752-17FD-46A1-896A-08A76AF928FF}"/>
              </a:ext>
            </a:extLst>
          </p:cNvPr>
          <p:cNvSpPr txBox="1"/>
          <p:nvPr/>
        </p:nvSpPr>
        <p:spPr>
          <a:xfrm>
            <a:off x="1066800" y="2789003"/>
            <a:ext cx="6553201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4724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2" y="193196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4DBF-FBAA-445B-B77C-F5FE819B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1050</TotalTime>
  <Words>410</Words>
  <Application>Microsoft Office PowerPoint</Application>
  <PresentationFormat>On-screen Show (4:3)</PresentationFormat>
  <Paragraphs>25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1. ỔN ĐỊNH TỔ CHỨC  BÀI HÁT “Con chim vành khuyên”</vt:lpstr>
      <vt:lpstr>2. NỘI DUNG CHÍNH</vt:lpstr>
      <vt:lpstr>Theo bé tại sao lại phải lễ phép chào hỏi người lớn?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Presentation</vt:lpstr>
      <vt:lpstr>Trò chơi vui nhộn Mời các bé cùng đến với trò chơi “Giải câu đố”</vt:lpstr>
      <vt:lpstr>Bạn Gấu con muốn tìm hình ảnh “lễ phép”. Các bé hãy bấm chọn đáp án đúng nào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74</cp:revision>
  <dcterms:created xsi:type="dcterms:W3CDTF">2016-04-10T13:01:26Z</dcterms:created>
  <dcterms:modified xsi:type="dcterms:W3CDTF">2025-11-28T01:27:53Z</dcterms:modified>
</cp:coreProperties>
</file>