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Muli" panose="020B0604020202020204" charset="0"/>
      <p:regular r:id="rId13"/>
    </p:embeddedFont>
    <p:embeddedFont>
      <p:font typeface="DejaVu Serif" panose="020B0604020202020204" charset="0"/>
      <p:regular r:id="rId14"/>
    </p:embeddedFont>
    <p:embeddedFont>
      <p:font typeface="Saira ExtraCondensed Heavy" panose="020B0604020202020204" charset="0"/>
      <p:regular r:id="rId15"/>
    </p:embeddedFont>
    <p:embeddedFont>
      <p:font typeface="DejaVu Serif Bold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14" y="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23-10-25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23-10-25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23-10-25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23-10-25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23-10-25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23-10-25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u-yZMw47qqA?si=Z1otGkKUNJA87oj_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732568" y="1352424"/>
            <a:ext cx="10822864" cy="3038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37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 NĂNG KHI ĐI SIÊU THỊ</a:t>
            </a: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F54EA7CC-6662-3157-9450-64E70089F119}"/>
              </a:ext>
            </a:extLst>
          </p:cNvPr>
          <p:cNvSpPr/>
          <p:nvPr/>
        </p:nvSpPr>
        <p:spPr>
          <a:xfrm>
            <a:off x="4841209" y="4060641"/>
            <a:ext cx="8722391" cy="4107679"/>
          </a:xfrm>
          <a:custGeom>
            <a:avLst/>
            <a:gdLst/>
            <a:ahLst/>
            <a:cxnLst/>
            <a:rect l="l" t="t" r="r" b="b"/>
            <a:pathLst>
              <a:path w="9635881" h="5856474">
                <a:moveTo>
                  <a:pt x="0" y="0"/>
                </a:moveTo>
                <a:lnTo>
                  <a:pt x="9635882" y="0"/>
                </a:lnTo>
                <a:lnTo>
                  <a:pt x="9635882" y="5856475"/>
                </a:lnTo>
                <a:lnTo>
                  <a:pt x="0" y="5856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7"/>
          <p:cNvSpPr txBox="1"/>
          <p:nvPr/>
        </p:nvSpPr>
        <p:spPr>
          <a:xfrm>
            <a:off x="6019800" y="1120118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kern="1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UBND PHƯỜNG BỒ ĐỀ</a:t>
            </a:r>
          </a:p>
          <a:p>
            <a:pPr algn="ctr">
              <a:defRPr/>
            </a:pPr>
            <a:r>
              <a:rPr lang="en-US" sz="2400" b="1" kern="1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TRƯỜNG MẦM NON BẮC BIÊN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16508" y="8003598"/>
            <a:ext cx="6427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(4-5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470" y="1951115"/>
            <a:ext cx="1614079" cy="1510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544249" y="3659998"/>
            <a:ext cx="7346603" cy="183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kỹ năng: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SIÊU THỊ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66046" y="1158707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214359" y="2354667"/>
            <a:ext cx="10264825" cy="3215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22"/>
              </a:lnSpc>
            </a:pPr>
            <a:r>
              <a:rPr lang="en-US" sz="6158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</a:t>
            </a:r>
          </a:p>
          <a:p>
            <a:pPr algn="ctr">
              <a:lnSpc>
                <a:spcPts val="8622"/>
              </a:lnSpc>
            </a:pPr>
            <a:r>
              <a:rPr lang="en-US" sz="6158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những giờ học thật vui </a:t>
            </a:r>
          </a:p>
          <a:p>
            <a:pPr algn="ctr">
              <a:lnSpc>
                <a:spcPts val="8622"/>
              </a:lnSpc>
            </a:pPr>
            <a:r>
              <a:rPr lang="en-US" sz="6158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bổ ích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0384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539188" y="3355448"/>
            <a:ext cx="8748960" cy="3298896"/>
            <a:chOff x="0" y="0"/>
            <a:chExt cx="11665280" cy="4398528"/>
          </a:xfrm>
        </p:grpSpPr>
        <p:sp>
          <p:nvSpPr>
            <p:cNvPr id="9" name="TextBox 9"/>
            <p:cNvSpPr txBox="1"/>
            <p:nvPr/>
          </p:nvSpPr>
          <p:spPr>
            <a:xfrm>
              <a:off x="0" y="3524556"/>
              <a:ext cx="11665280" cy="503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</a:pPr>
              <a:r>
                <a:rPr lang="en-US" sz="2300" u="sng" spc="-34">
                  <a:solidFill>
                    <a:srgbClr val="44000A"/>
                  </a:solidFill>
                  <a:latin typeface="Muli"/>
                  <a:hlinkClick r:id="rId2" tooltip="https://youtu.be/u-yZMw47qqA?si=Z1otGkKUNJA87oj_"/>
                </a:rPr>
                <a:t>Mời các con cùng quan sát đoạn phim: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6675"/>
              <a:ext cx="11665280" cy="3064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960"/>
                </a:lnSpc>
              </a:pPr>
              <a:r>
                <a:rPr lang="en-US" sz="8000" spc="-160">
                  <a:solidFill>
                    <a:srgbClr val="44000A"/>
                  </a:solidFill>
                  <a:latin typeface="Saira ExtraCondensed Heavy"/>
                </a:rPr>
                <a:t>Phim: </a:t>
              </a:r>
            </a:p>
            <a:p>
              <a:pPr algn="l">
                <a:lnSpc>
                  <a:spcPts val="8960"/>
                </a:lnSpc>
              </a:pPr>
              <a:r>
                <a:rPr lang="en-US" sz="8000" spc="-160">
                  <a:solidFill>
                    <a:srgbClr val="44000A"/>
                  </a:solidFill>
                  <a:latin typeface="Saira ExtraCondensed Heavy"/>
                </a:rPr>
                <a:t>“Cẩn thận khi đi siêu thị”</a:t>
              </a:r>
            </a:p>
          </p:txBody>
        </p:sp>
      </p:grp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6400" y="1122296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610933" y="1851258"/>
            <a:ext cx="9562268" cy="5425842"/>
          </a:xfrm>
          <a:custGeom>
            <a:avLst/>
            <a:gdLst/>
            <a:ahLst/>
            <a:cxnLst/>
            <a:rect l="l" t="t" r="r" b="b"/>
            <a:pathLst>
              <a:path w="9635881" h="5856474">
                <a:moveTo>
                  <a:pt x="0" y="0"/>
                </a:moveTo>
                <a:lnTo>
                  <a:pt x="9635882" y="0"/>
                </a:lnTo>
                <a:lnTo>
                  <a:pt x="9635882" y="5856475"/>
                </a:lnTo>
                <a:lnTo>
                  <a:pt x="0" y="5856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t="-2" r="-770" b="-7935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009534" y="1147193"/>
            <a:ext cx="96358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CF2F34"/>
                </a:solidFill>
                <a:latin typeface="DejaVu Serif Bold"/>
              </a:rPr>
              <a:t>Bé nên làm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83723" y="8236876"/>
            <a:ext cx="3320554" cy="617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3"/>
              </a:lnSpc>
            </a:pPr>
            <a:r>
              <a:rPr lang="en-US" sz="3552">
                <a:solidFill>
                  <a:srgbClr val="CF2F34"/>
                </a:solidFill>
                <a:latin typeface="DejaVu Serif"/>
              </a:rPr>
              <a:t>Đi cùng bố mẹ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4814" r="50000" b="51482"/>
          <a:stretch/>
        </p:blipFill>
        <p:spPr>
          <a:xfrm>
            <a:off x="11201400" y="1146949"/>
            <a:ext cx="1388715" cy="13005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786920" y="2476500"/>
            <a:ext cx="8617290" cy="5754064"/>
          </a:xfrm>
          <a:custGeom>
            <a:avLst/>
            <a:gdLst/>
            <a:ahLst/>
            <a:cxnLst/>
            <a:rect l="l" t="t" r="r" b="b"/>
            <a:pathLst>
              <a:path w="9018983" h="6174128">
                <a:moveTo>
                  <a:pt x="0" y="0"/>
                </a:moveTo>
                <a:lnTo>
                  <a:pt x="9018982" y="0"/>
                </a:lnTo>
                <a:lnTo>
                  <a:pt x="9018982" y="6174128"/>
                </a:lnTo>
                <a:lnTo>
                  <a:pt x="0" y="61741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009534" y="1147193"/>
            <a:ext cx="96358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CF2F34"/>
                </a:solidFill>
                <a:latin typeface="DejaVu Serif Bold"/>
              </a:rPr>
              <a:t>Bé nên làm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94277" y="8507338"/>
            <a:ext cx="4899446" cy="617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3"/>
              </a:lnSpc>
            </a:pPr>
            <a:r>
              <a:rPr lang="en-US" sz="3552">
                <a:solidFill>
                  <a:srgbClr val="CF2F34"/>
                </a:solidFill>
                <a:latin typeface="DejaVu Serif"/>
              </a:rPr>
              <a:t>Xếp hàng chờ tới lượt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4814" r="50000" b="51482"/>
          <a:stretch/>
        </p:blipFill>
        <p:spPr>
          <a:xfrm>
            <a:off x="11277600" y="1059991"/>
            <a:ext cx="1388715" cy="1300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81200" y="930025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989062" y="2667732"/>
            <a:ext cx="9735890" cy="5225211"/>
          </a:xfrm>
          <a:custGeom>
            <a:avLst/>
            <a:gdLst/>
            <a:ahLst/>
            <a:cxnLst/>
            <a:rect l="l" t="t" r="r" b="b"/>
            <a:pathLst>
              <a:path w="11256183" h="6335623">
                <a:moveTo>
                  <a:pt x="0" y="0"/>
                </a:moveTo>
                <a:lnTo>
                  <a:pt x="11256182" y="0"/>
                </a:lnTo>
                <a:lnTo>
                  <a:pt x="11256182" y="6335622"/>
                </a:lnTo>
                <a:lnTo>
                  <a:pt x="0" y="63356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009534" y="1147193"/>
            <a:ext cx="96358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CF2F34"/>
                </a:solidFill>
                <a:latin typeface="DejaVu Serif Bold"/>
              </a:rPr>
              <a:t>Bé nên làm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93085" y="8507338"/>
            <a:ext cx="7501830" cy="614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3"/>
              </a:lnSpc>
            </a:pPr>
            <a:r>
              <a:rPr lang="en-US" sz="3552">
                <a:solidFill>
                  <a:srgbClr val="CF2F34"/>
                </a:solidFill>
                <a:latin typeface="DejaVu Serif"/>
              </a:rPr>
              <a:t>Muốn lấy đồ hãy nhờ bố mẹ giúp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4814" r="50000" b="51482"/>
          <a:stretch/>
        </p:blipFill>
        <p:spPr>
          <a:xfrm>
            <a:off x="11277600" y="1059991"/>
            <a:ext cx="1388715" cy="1300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009534" y="1147193"/>
            <a:ext cx="96358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CF2F34"/>
                </a:solidFill>
                <a:latin typeface="DejaVu Serif Bold"/>
              </a:rPr>
              <a:t>Bé không nên làm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95560" y="8507338"/>
            <a:ext cx="8096880" cy="617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3"/>
              </a:lnSpc>
            </a:pPr>
            <a:r>
              <a:rPr lang="en-US" sz="3552">
                <a:solidFill>
                  <a:srgbClr val="CF2F34"/>
                </a:solidFill>
                <a:latin typeface="DejaVu Serif"/>
              </a:rPr>
              <a:t>Đứng trong xe đẩy gây mất an toàn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2" t="4816" r="4815" b="51481"/>
          <a:stretch/>
        </p:blipFill>
        <p:spPr>
          <a:xfrm>
            <a:off x="12479633" y="1147193"/>
            <a:ext cx="1295400" cy="129540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027254" y="2443535"/>
            <a:ext cx="5600442" cy="5026396"/>
          </a:xfrm>
          <a:custGeom>
            <a:avLst/>
            <a:gdLst/>
            <a:ahLst/>
            <a:cxnLst/>
            <a:rect l="l" t="t" r="r" b="b"/>
            <a:pathLst>
              <a:path w="5600442" h="5026396">
                <a:moveTo>
                  <a:pt x="0" y="0"/>
                </a:moveTo>
                <a:lnTo>
                  <a:pt x="5600441" y="0"/>
                </a:lnTo>
                <a:lnTo>
                  <a:pt x="5600441" y="5026396"/>
                </a:lnTo>
                <a:lnTo>
                  <a:pt x="0" y="50263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009534" y="1147193"/>
            <a:ext cx="96358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CF2F34"/>
                </a:solidFill>
                <a:latin typeface="DejaVu Serif Bold"/>
              </a:rPr>
              <a:t>Bé không nên làm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30176" y="8507338"/>
            <a:ext cx="5027648" cy="617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3"/>
              </a:lnSpc>
            </a:pPr>
            <a:r>
              <a:rPr lang="en-US" sz="3552">
                <a:solidFill>
                  <a:srgbClr val="CF2F34"/>
                </a:solidFill>
                <a:latin typeface="DejaVu Serif"/>
              </a:rPr>
              <a:t>Tự ý lấy đồ, bóc đồ ăn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2" t="4816" r="4815" b="51481"/>
          <a:stretch/>
        </p:blipFill>
        <p:spPr>
          <a:xfrm>
            <a:off x="12644825" y="1147193"/>
            <a:ext cx="1295400" cy="1295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934200" y="3056806"/>
            <a:ext cx="3999860" cy="3939862"/>
          </a:xfrm>
          <a:custGeom>
            <a:avLst/>
            <a:gdLst/>
            <a:ahLst/>
            <a:cxnLst/>
            <a:rect l="l" t="t" r="r" b="b"/>
            <a:pathLst>
              <a:path w="3999860" h="3939862">
                <a:moveTo>
                  <a:pt x="0" y="0"/>
                </a:moveTo>
                <a:lnTo>
                  <a:pt x="3999860" y="0"/>
                </a:lnTo>
                <a:lnTo>
                  <a:pt x="3999860" y="3939862"/>
                </a:lnTo>
                <a:lnTo>
                  <a:pt x="0" y="39398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009534" y="1147193"/>
            <a:ext cx="96358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CF2F34"/>
                </a:solidFill>
                <a:latin typeface="DejaVu Serif Bold"/>
              </a:rPr>
              <a:t>Bé không nên làm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26394" y="8507338"/>
            <a:ext cx="5635212" cy="617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3"/>
              </a:lnSpc>
            </a:pPr>
            <a:r>
              <a:rPr lang="en-US" sz="3552">
                <a:solidFill>
                  <a:srgbClr val="CF2F34"/>
                </a:solidFill>
                <a:latin typeface="DejaVu Serif"/>
              </a:rPr>
              <a:t>Chạy nhảy trong siêu thị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2" t="4816" r="4815" b="51481"/>
          <a:stretch/>
        </p:blipFill>
        <p:spPr>
          <a:xfrm>
            <a:off x="12644825" y="1147193"/>
            <a:ext cx="1295400" cy="12954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009534" y="1147193"/>
            <a:ext cx="96358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CF2F34"/>
                </a:solidFill>
                <a:latin typeface="DejaVu Serif Bold"/>
              </a:rPr>
              <a:t>Bé không nên làm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44767" y="8236876"/>
            <a:ext cx="7998467" cy="59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3"/>
              </a:lnSpc>
            </a:pPr>
            <a:r>
              <a:rPr lang="en-US" sz="3552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ý lấy đồ không hỏi ý kiến bố mẹ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2" t="4816" r="4815" b="51481"/>
          <a:stretch/>
        </p:blipFill>
        <p:spPr>
          <a:xfrm>
            <a:off x="12644825" y="1147193"/>
            <a:ext cx="1295400" cy="1295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141</Words>
  <Application>Microsoft Office PowerPoint</Application>
  <PresentationFormat>Custom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Muli</vt:lpstr>
      <vt:lpstr>DejaVu Serif</vt:lpstr>
      <vt:lpstr>Times New Roman</vt:lpstr>
      <vt:lpstr>Arial</vt:lpstr>
      <vt:lpstr>Saira ExtraCondensed Heavy</vt:lpstr>
      <vt:lpstr>DejaVu Serif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Kỹ năng khi đi siêu thị - MGB</dc:title>
  <dc:creator>Admin</dc:creator>
  <cp:lastModifiedBy>Admin</cp:lastModifiedBy>
  <cp:revision>10</cp:revision>
  <dcterms:created xsi:type="dcterms:W3CDTF">2006-08-16T00:00:00Z</dcterms:created>
  <dcterms:modified xsi:type="dcterms:W3CDTF">2025-10-23T04:31:50Z</dcterms:modified>
  <dc:identifier>DAGFyHLxucw</dc:identifier>
</cp:coreProperties>
</file>