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2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4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9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4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91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7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5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5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9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0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59E3B-08A4-4B99-8E81-19E2702DD4B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6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44838" y="291366"/>
            <a:ext cx="7302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BIÊN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6551" y="1214438"/>
            <a:ext cx="1163125" cy="10899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59600" y="2504321"/>
            <a:ext cx="83970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2901" y="4320083"/>
            <a:ext cx="508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3028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2982"/>
          </a:xfrm>
        </p:spPr>
      </p:pic>
      <p:sp>
        <p:nvSpPr>
          <p:cNvPr id="5" name="TextBox 4"/>
          <p:cNvSpPr txBox="1"/>
          <p:nvPr/>
        </p:nvSpPr>
        <p:spPr>
          <a:xfrm>
            <a:off x="2743200" y="2019399"/>
            <a:ext cx="830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 ĐỊNH TỔ CHỨC CÔ CHO TRẺ LẮNG NGHE CÂU ĐỐ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6687" y="2588653"/>
            <a:ext cx="65424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chúm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chím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8507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3966693" y="632816"/>
            <a:ext cx="5473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ĐỌC BÀI THƠ CHO TRẺ NGHE</a:t>
            </a:r>
          </a:p>
        </p:txBody>
      </p:sp>
    </p:spTree>
    <p:extLst>
      <p:ext uri="{BB962C8B-B14F-4D97-AF65-F5344CB8AC3E}">
        <p14:creationId xmlns:p14="http://schemas.microsoft.com/office/powerpoint/2010/main" val="332323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40158" y="154546"/>
            <a:ext cx="9633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5543"/>
            <a:ext cx="12191999" cy="5872457"/>
          </a:xfrm>
        </p:spPr>
      </p:pic>
    </p:spTree>
    <p:extLst>
      <p:ext uri="{BB962C8B-B14F-4D97-AF65-F5344CB8AC3E}">
        <p14:creationId xmlns:p14="http://schemas.microsoft.com/office/powerpoint/2010/main" val="411231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Rectangle 4"/>
          <p:cNvSpPr/>
          <p:nvPr/>
        </p:nvSpPr>
        <p:spPr>
          <a:xfrm>
            <a:off x="3238500" y="12624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 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Đàm thoại về nội dung bài thơ.</a:t>
            </a:r>
            <a:endParaRPr lang="vi-VN" dirty="0">
              <a:solidFill>
                <a:srgbClr val="FF0000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Cô vừa đọc bài thơ gì?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Bài thơ của nhà thơ nào?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Các con chơi với ai?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Các cháu chơi với bạn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Khi chơi các con có cãi nhau không?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Cãi nhau thì như thế nào?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Cãi nhau là không vui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Cái miệng xinh chỉ nói điều gì?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Cái miệng nó xinh thế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Chỉ nói điều hay thôi</a:t>
            </a:r>
            <a:endParaRPr lang="vi-VN" b="0" i="0" dirty="0">
              <a:solidFill>
                <a:srgbClr val="333333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25563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1514341" y="1313349"/>
            <a:ext cx="98394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         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Qua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0680" y="192906"/>
            <a:ext cx="46106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39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124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2483" y="398026"/>
            <a:ext cx="924703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54557" y="1493950"/>
            <a:ext cx="101335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0865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2" y="1"/>
            <a:ext cx="12295031" cy="6858000"/>
          </a:xfrm>
        </p:spPr>
      </p:pic>
    </p:spTree>
    <p:extLst>
      <p:ext uri="{BB962C8B-B14F-4D97-AF65-F5344CB8AC3E}">
        <p14:creationId xmlns:p14="http://schemas.microsoft.com/office/powerpoint/2010/main" val="4005069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282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Admin</cp:lastModifiedBy>
  <cp:revision>9</cp:revision>
  <dcterms:created xsi:type="dcterms:W3CDTF">2024-08-12T11:00:06Z</dcterms:created>
  <dcterms:modified xsi:type="dcterms:W3CDTF">2025-11-01T13:06:10Z</dcterms:modified>
</cp:coreProperties>
</file>