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Noto Serif Bold" panose="020B060402020202020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54" y="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9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471210" y="5561257"/>
            <a:ext cx="3761804" cy="3950960"/>
          </a:xfrm>
          <a:custGeom>
            <a:avLst/>
            <a:gdLst/>
            <a:ahLst/>
            <a:cxnLst/>
            <a:rect l="l" t="t" r="r" b="b"/>
            <a:pathLst>
              <a:path w="3761804" h="3950960">
                <a:moveTo>
                  <a:pt x="0" y="0"/>
                </a:moveTo>
                <a:lnTo>
                  <a:pt x="3761804" y="0"/>
                </a:lnTo>
                <a:lnTo>
                  <a:pt x="3761804" y="3950960"/>
                </a:lnTo>
                <a:lnTo>
                  <a:pt x="0" y="3950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502">
            <a:off x="14670180" y="577955"/>
            <a:ext cx="2788040" cy="3245841"/>
          </a:xfrm>
          <a:custGeom>
            <a:avLst/>
            <a:gdLst/>
            <a:ahLst/>
            <a:cxnLst/>
            <a:rect l="l" t="t" r="r" b="b"/>
            <a:pathLst>
              <a:path w="3871876" h="3885684">
                <a:moveTo>
                  <a:pt x="0" y="0"/>
                </a:moveTo>
                <a:lnTo>
                  <a:pt x="3871876" y="0"/>
                </a:lnTo>
                <a:lnTo>
                  <a:pt x="3871876" y="3885684"/>
                </a:lnTo>
                <a:lnTo>
                  <a:pt x="0" y="3885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3962400" y="669607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kern="1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UBND PHƯỜNG BỒ ĐỀ</a:t>
            </a:r>
          </a:p>
          <a:p>
            <a:pPr algn="ctr">
              <a:defRPr/>
            </a:pPr>
            <a:r>
              <a:rPr lang="en-US" sz="3600" b="1" kern="1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TRƯỜNG MẦM NON BẮC BIÊN</a:t>
            </a:r>
            <a:endParaRPr 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3186" y="4447221"/>
            <a:ext cx="8296900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SỬ DỤNG KÉO</a:t>
            </a:r>
          </a:p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(4-5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65" y="1863212"/>
            <a:ext cx="2437542" cy="2281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6172" t="412" r="17876" b="5828"/>
          <a:stretch/>
        </p:blipFill>
        <p:spPr>
          <a:xfrm rot="7494422">
            <a:off x="13797371" y="5253625"/>
            <a:ext cx="2601732" cy="4051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D3D4"/>
              </a:clrFrom>
              <a:clrTo>
                <a:srgbClr val="FFD3D4">
                  <a:alpha val="0"/>
                </a:srgbClr>
              </a:clrTo>
            </a:clrChange>
          </a:blip>
          <a:stretch>
            <a:fillRect/>
          </a:stretch>
        </p:blipFill>
        <p:spPr>
          <a:xfrm rot="19200358">
            <a:off x="1036623" y="914522"/>
            <a:ext cx="2630978" cy="34475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6110" y="2171405"/>
            <a:ext cx="10600992" cy="6478282"/>
          </a:xfrm>
          <a:custGeom>
            <a:avLst/>
            <a:gdLst/>
            <a:ahLst/>
            <a:cxnLst/>
            <a:rect l="l" t="t" r="r" b="b"/>
            <a:pathLst>
              <a:path w="10600992" h="6478282">
                <a:moveTo>
                  <a:pt x="0" y="0"/>
                </a:moveTo>
                <a:lnTo>
                  <a:pt x="10600992" y="0"/>
                </a:lnTo>
                <a:lnTo>
                  <a:pt x="10600992" y="6478282"/>
                </a:lnTo>
                <a:lnTo>
                  <a:pt x="0" y="6478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38" t="-7168" r="-17304" b="-96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66818" y="821649"/>
            <a:ext cx="11544724" cy="119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9001" spc="45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Giáo cụ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72378" y="9344025"/>
            <a:ext cx="11544724" cy="53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 Khay, kéo, bao đựng kéo, giấy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1558" y="2110065"/>
            <a:ext cx="10484885" cy="6478282"/>
          </a:xfrm>
          <a:custGeom>
            <a:avLst/>
            <a:gdLst/>
            <a:ahLst/>
            <a:cxnLst/>
            <a:rect l="l" t="t" r="r" b="b"/>
            <a:pathLst>
              <a:path w="10484885" h="6478282">
                <a:moveTo>
                  <a:pt x="0" y="0"/>
                </a:moveTo>
                <a:lnTo>
                  <a:pt x="10484884" y="0"/>
                </a:lnTo>
                <a:lnTo>
                  <a:pt x="10484884" y="6478283"/>
                </a:lnTo>
                <a:lnTo>
                  <a:pt x="0" y="6478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73" t="-7885" r="-17275" b="-896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4894" y="8863962"/>
            <a:ext cx="16337404" cy="100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1: Lấy thảm từ vị trí và trải thảm ra. Bê khay giáo cụ từ kệ</a:t>
            </a:r>
          </a:p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đặt xuống thảm, giới thiệu tên bài tập, giáo cụ.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33589" y="423529"/>
            <a:ext cx="12380693" cy="119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9001" spc="45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2: Tay phải cầm kéo, ngón cái xỏ vào 1 quai, ngón giữa xỏ </a:t>
            </a:r>
          </a:p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vào một quai, ngón trỏ để ra ngoài điều khiển kéo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74796" y="394954"/>
            <a:ext cx="10624798" cy="103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7725" spc="386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98083" y="1499737"/>
            <a:ext cx="11291833" cy="7287527"/>
            <a:chOff x="0" y="0"/>
            <a:chExt cx="15055778" cy="97167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97680" cy="4864537"/>
            </a:xfrm>
            <a:custGeom>
              <a:avLst/>
              <a:gdLst/>
              <a:ahLst/>
              <a:cxnLst/>
              <a:rect l="l" t="t" r="r" b="b"/>
              <a:pathLst>
                <a:path w="7297680" h="4864537">
                  <a:moveTo>
                    <a:pt x="0" y="0"/>
                  </a:moveTo>
                  <a:lnTo>
                    <a:pt x="7297680" y="0"/>
                  </a:lnTo>
                  <a:lnTo>
                    <a:pt x="7297680" y="4864537"/>
                  </a:lnTo>
                  <a:lnTo>
                    <a:pt x="0" y="486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161" t="-8303" r="-24306" b="-93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297680" y="0"/>
              <a:ext cx="7758098" cy="4864537"/>
            </a:xfrm>
            <a:custGeom>
              <a:avLst/>
              <a:gdLst/>
              <a:ahLst/>
              <a:cxnLst/>
              <a:rect l="l" t="t" r="r" b="b"/>
              <a:pathLst>
                <a:path w="7758098" h="4864537">
                  <a:moveTo>
                    <a:pt x="0" y="0"/>
                  </a:moveTo>
                  <a:lnTo>
                    <a:pt x="7758098" y="0"/>
                  </a:lnTo>
                  <a:lnTo>
                    <a:pt x="7758098" y="4864537"/>
                  </a:lnTo>
                  <a:lnTo>
                    <a:pt x="0" y="486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228" t="-7500" r="-14557" b="-892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9687" y="4814639"/>
              <a:ext cx="7297680" cy="4902063"/>
            </a:xfrm>
            <a:custGeom>
              <a:avLst/>
              <a:gdLst/>
              <a:ahLst/>
              <a:cxnLst/>
              <a:rect l="l" t="t" r="r" b="b"/>
              <a:pathLst>
                <a:path w="7297680" h="4902063">
                  <a:moveTo>
                    <a:pt x="0" y="0"/>
                  </a:moveTo>
                  <a:lnTo>
                    <a:pt x="7297680" y="0"/>
                  </a:lnTo>
                  <a:lnTo>
                    <a:pt x="7297680" y="4902063"/>
                  </a:lnTo>
                  <a:lnTo>
                    <a:pt x="0" y="4902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0076" t="-14177" r="-29084" b="-1072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407367" y="4864537"/>
              <a:ext cx="7617054" cy="4852165"/>
            </a:xfrm>
            <a:custGeom>
              <a:avLst/>
              <a:gdLst/>
              <a:ahLst/>
              <a:cxnLst/>
              <a:rect l="l" t="t" r="r" b="b"/>
              <a:pathLst>
                <a:path w="7617054" h="4852165">
                  <a:moveTo>
                    <a:pt x="0" y="0"/>
                  </a:moveTo>
                  <a:lnTo>
                    <a:pt x="7617054" y="0"/>
                  </a:lnTo>
                  <a:lnTo>
                    <a:pt x="7617054" y="4852165"/>
                  </a:lnTo>
                  <a:lnTo>
                    <a:pt x="0" y="4852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921" t="-7857" r="-20931" b="-857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2: Tay phải cầm kéo, ngón cái xỏ vào 1 quai, ngón giữa xỏ vào một quai, ngón trỏ để ra ngoài điều khiển kéo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3373" y="355430"/>
            <a:ext cx="11305303" cy="1098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9"/>
              </a:lnSpc>
            </a:pPr>
            <a:r>
              <a:rPr lang="en-US" sz="8219" spc="41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743373" y="1477376"/>
            <a:ext cx="11361126" cy="7332247"/>
            <a:chOff x="0" y="0"/>
            <a:chExt cx="15148168" cy="97763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42462" cy="4894388"/>
            </a:xfrm>
            <a:custGeom>
              <a:avLst/>
              <a:gdLst/>
              <a:ahLst/>
              <a:cxnLst/>
              <a:rect l="l" t="t" r="r" b="b"/>
              <a:pathLst>
                <a:path w="7342462" h="4894388">
                  <a:moveTo>
                    <a:pt x="0" y="0"/>
                  </a:moveTo>
                  <a:lnTo>
                    <a:pt x="7342462" y="0"/>
                  </a:lnTo>
                  <a:lnTo>
                    <a:pt x="7342462" y="4894388"/>
                  </a:lnTo>
                  <a:lnTo>
                    <a:pt x="0" y="489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161" t="-8303" r="-24306" b="-93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42462" y="0"/>
              <a:ext cx="7805706" cy="4894388"/>
            </a:xfrm>
            <a:custGeom>
              <a:avLst/>
              <a:gdLst/>
              <a:ahLst/>
              <a:cxnLst/>
              <a:rect l="l" t="t" r="r" b="b"/>
              <a:pathLst>
                <a:path w="7805706" h="4894388">
                  <a:moveTo>
                    <a:pt x="0" y="0"/>
                  </a:moveTo>
                  <a:lnTo>
                    <a:pt x="7805706" y="0"/>
                  </a:lnTo>
                  <a:lnTo>
                    <a:pt x="7805706" y="4894388"/>
                  </a:lnTo>
                  <a:lnTo>
                    <a:pt x="0" y="489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228" t="-7500" r="-14557" b="-892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0361" y="4844184"/>
              <a:ext cx="7342462" cy="4932145"/>
            </a:xfrm>
            <a:custGeom>
              <a:avLst/>
              <a:gdLst/>
              <a:ahLst/>
              <a:cxnLst/>
              <a:rect l="l" t="t" r="r" b="b"/>
              <a:pathLst>
                <a:path w="7342462" h="4932145">
                  <a:moveTo>
                    <a:pt x="0" y="0"/>
                  </a:moveTo>
                  <a:lnTo>
                    <a:pt x="7342462" y="0"/>
                  </a:lnTo>
                  <a:lnTo>
                    <a:pt x="7342462" y="4932145"/>
                  </a:lnTo>
                  <a:lnTo>
                    <a:pt x="0" y="493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0076" t="-14177" r="-29084" b="-1072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452823" y="4894388"/>
              <a:ext cx="7663797" cy="4881941"/>
            </a:xfrm>
            <a:custGeom>
              <a:avLst/>
              <a:gdLst/>
              <a:ahLst/>
              <a:cxnLst/>
              <a:rect l="l" t="t" r="r" b="b"/>
              <a:pathLst>
                <a:path w="7663797" h="4881941">
                  <a:moveTo>
                    <a:pt x="0" y="0"/>
                  </a:moveTo>
                  <a:lnTo>
                    <a:pt x="7663797" y="0"/>
                  </a:lnTo>
                  <a:lnTo>
                    <a:pt x="7663797" y="4881941"/>
                  </a:lnTo>
                  <a:lnTo>
                    <a:pt x="0" y="4881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921" t="-7857" r="-20931" b="-857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3: Tay trái cầm giấy, tay phải cầm kéo cắt theo đường kẻ sẵn (đường thẳng, đường xiên).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3765" y="394954"/>
            <a:ext cx="10520341" cy="102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9"/>
              </a:lnSpc>
            </a:pPr>
            <a:r>
              <a:rPr lang="en-US" sz="7649" spc="382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882505" y="1909495"/>
            <a:ext cx="11475164" cy="6878267"/>
            <a:chOff x="0" y="0"/>
            <a:chExt cx="15300218" cy="91710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23941" cy="4458070"/>
            </a:xfrm>
            <a:custGeom>
              <a:avLst/>
              <a:gdLst/>
              <a:ahLst/>
              <a:cxnLst/>
              <a:rect l="l" t="t" r="r" b="b"/>
              <a:pathLst>
                <a:path w="7023941" h="4458070">
                  <a:moveTo>
                    <a:pt x="0" y="0"/>
                  </a:moveTo>
                  <a:lnTo>
                    <a:pt x="7023941" y="0"/>
                  </a:lnTo>
                  <a:lnTo>
                    <a:pt x="7023941" y="4458070"/>
                  </a:lnTo>
                  <a:lnTo>
                    <a:pt x="0" y="4458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001" t="-9927" r="-21235" b="-992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023941" y="0"/>
              <a:ext cx="8276278" cy="4458070"/>
            </a:xfrm>
            <a:custGeom>
              <a:avLst/>
              <a:gdLst/>
              <a:ahLst/>
              <a:cxnLst/>
              <a:rect l="l" t="t" r="r" b="b"/>
              <a:pathLst>
                <a:path w="8276278" h="4458070">
                  <a:moveTo>
                    <a:pt x="0" y="0"/>
                  </a:moveTo>
                  <a:lnTo>
                    <a:pt x="8276277" y="0"/>
                  </a:lnTo>
                  <a:lnTo>
                    <a:pt x="8276277" y="4458070"/>
                  </a:lnTo>
                  <a:lnTo>
                    <a:pt x="0" y="4458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051" t="-52236" r="-74804" b="-5542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21174" y="4458070"/>
              <a:ext cx="8631530" cy="4712953"/>
            </a:xfrm>
            <a:custGeom>
              <a:avLst/>
              <a:gdLst/>
              <a:ahLst/>
              <a:cxnLst/>
              <a:rect l="l" t="t" r="r" b="b"/>
              <a:pathLst>
                <a:path w="8631530" h="4712953">
                  <a:moveTo>
                    <a:pt x="0" y="0"/>
                  </a:moveTo>
                  <a:lnTo>
                    <a:pt x="8631530" y="0"/>
                  </a:lnTo>
                  <a:lnTo>
                    <a:pt x="8631530" y="4712953"/>
                  </a:lnTo>
                  <a:lnTo>
                    <a:pt x="0" y="471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502" t="-9091" r="-1570" b="-9455"/>
              </a:stretch>
            </a:blipFill>
          </p:spPr>
        </p:sp>
      </p:grp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7541" y="3479350"/>
            <a:ext cx="12907031" cy="261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4"/>
              </a:lnSpc>
            </a:pPr>
            <a:r>
              <a:rPr lang="en-US" sz="10064" spc="503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Chúc các con</a:t>
            </a:r>
          </a:p>
          <a:p>
            <a:pPr algn="ctr">
              <a:lnSpc>
                <a:spcPts val="10064"/>
              </a:lnSpc>
            </a:pPr>
            <a:r>
              <a:rPr lang="en-US" sz="10064" spc="503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hoàn thành tốt</a:t>
            </a:r>
          </a:p>
        </p:txBody>
      </p:sp>
      <p:sp>
        <p:nvSpPr>
          <p:cNvPr id="7" name="Freeform 7"/>
          <p:cNvSpPr/>
          <p:nvPr/>
        </p:nvSpPr>
        <p:spPr>
          <a:xfrm>
            <a:off x="471210" y="5561257"/>
            <a:ext cx="3761804" cy="3950960"/>
          </a:xfrm>
          <a:custGeom>
            <a:avLst/>
            <a:gdLst/>
            <a:ahLst/>
            <a:cxnLst/>
            <a:rect l="l" t="t" r="r" b="b"/>
            <a:pathLst>
              <a:path w="3761804" h="3950960">
                <a:moveTo>
                  <a:pt x="0" y="0"/>
                </a:moveTo>
                <a:lnTo>
                  <a:pt x="3761804" y="0"/>
                </a:lnTo>
                <a:lnTo>
                  <a:pt x="3761804" y="3950960"/>
                </a:lnTo>
                <a:lnTo>
                  <a:pt x="0" y="3950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502">
            <a:off x="13635630" y="649618"/>
            <a:ext cx="3871876" cy="3885684"/>
          </a:xfrm>
          <a:custGeom>
            <a:avLst/>
            <a:gdLst/>
            <a:ahLst/>
            <a:cxnLst/>
            <a:rect l="l" t="t" r="r" b="b"/>
            <a:pathLst>
              <a:path w="3871876" h="3885684">
                <a:moveTo>
                  <a:pt x="0" y="0"/>
                </a:moveTo>
                <a:lnTo>
                  <a:pt x="3871876" y="0"/>
                </a:lnTo>
                <a:lnTo>
                  <a:pt x="3871876" y="3885684"/>
                </a:lnTo>
                <a:lnTo>
                  <a:pt x="0" y="3885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182</Words>
  <Application>Microsoft Office PowerPoint</Application>
  <PresentationFormat>Custom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Noto Serif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Montessori: Cách sử dụng kéo</dc:title>
  <dc:creator>Admin</dc:creator>
  <cp:lastModifiedBy>Admin</cp:lastModifiedBy>
  <cp:revision>9</cp:revision>
  <dcterms:created xsi:type="dcterms:W3CDTF">2006-08-16T00:00:00Z</dcterms:created>
  <dcterms:modified xsi:type="dcterms:W3CDTF">2025-11-01T00:51:39Z</dcterms:modified>
  <dc:identifier>DAGOgEU5UaY</dc:identifier>
</cp:coreProperties>
</file>