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Baloo" charset="1" panose="03080902040302020200"/>
      <p:regular r:id="rId12"/>
    </p:embeddedFont>
    <p:embeddedFont>
      <p:font typeface="Quicksand Bol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200900"/>
            <a:ext cx="18288000" cy="3086100"/>
            <a:chOff x="0" y="0"/>
            <a:chExt cx="481659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5400000">
            <a:off x="4835278" y="-620676"/>
            <a:ext cx="8617443" cy="11528352"/>
          </a:xfrm>
          <a:custGeom>
            <a:avLst/>
            <a:gdLst/>
            <a:ahLst/>
            <a:cxnLst/>
            <a:rect r="r" b="b" t="t" l="l"/>
            <a:pathLst>
              <a:path h="11528352" w="8617443">
                <a:moveTo>
                  <a:pt x="0" y="0"/>
                </a:moveTo>
                <a:lnTo>
                  <a:pt x="8617444" y="0"/>
                </a:lnTo>
                <a:lnTo>
                  <a:pt x="8617444" y="11528352"/>
                </a:lnTo>
                <a:lnTo>
                  <a:pt x="0" y="11528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8978" y="3086100"/>
            <a:ext cx="3411426" cy="7200900"/>
          </a:xfrm>
          <a:custGeom>
            <a:avLst/>
            <a:gdLst/>
            <a:ahLst/>
            <a:cxnLst/>
            <a:rect r="r" b="b" t="t" l="l"/>
            <a:pathLst>
              <a:path h="7200900" w="3411426">
                <a:moveTo>
                  <a:pt x="0" y="0"/>
                </a:moveTo>
                <a:lnTo>
                  <a:pt x="3411426" y="0"/>
                </a:lnTo>
                <a:lnTo>
                  <a:pt x="341142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4507596" y="2882356"/>
            <a:ext cx="3548059" cy="7404644"/>
          </a:xfrm>
          <a:custGeom>
            <a:avLst/>
            <a:gdLst/>
            <a:ahLst/>
            <a:cxnLst/>
            <a:rect r="r" b="b" t="t" l="l"/>
            <a:pathLst>
              <a:path h="7404644" w="3548059">
                <a:moveTo>
                  <a:pt x="3548059" y="0"/>
                </a:moveTo>
                <a:lnTo>
                  <a:pt x="0" y="0"/>
                </a:lnTo>
                <a:lnTo>
                  <a:pt x="0" y="7404644"/>
                </a:lnTo>
                <a:lnTo>
                  <a:pt x="3548059" y="7404644"/>
                </a:lnTo>
                <a:lnTo>
                  <a:pt x="354805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80404" y="1652325"/>
            <a:ext cx="11213187" cy="554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298"/>
              </a:lnSpc>
            </a:pPr>
            <a:r>
              <a:rPr lang="en-US" sz="15927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Bé</a:t>
            </a:r>
            <a:r>
              <a:rPr lang="en-US" sz="15927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thích nghề nào?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486400" y="7455136"/>
            <a:ext cx="7315200" cy="685800"/>
          </a:xfrm>
          <a:custGeom>
            <a:avLst/>
            <a:gdLst/>
            <a:ahLst/>
            <a:cxnLst/>
            <a:rect r="r" b="b" t="t" l="l"/>
            <a:pathLst>
              <a:path h="685800" w="7315200">
                <a:moveTo>
                  <a:pt x="0" y="0"/>
                </a:moveTo>
                <a:lnTo>
                  <a:pt x="7315200" y="0"/>
                </a:lnTo>
                <a:lnTo>
                  <a:pt x="73152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43969" y="1028700"/>
            <a:ext cx="6151626" cy="8229600"/>
          </a:xfrm>
          <a:custGeom>
            <a:avLst/>
            <a:gdLst/>
            <a:ahLst/>
            <a:cxnLst/>
            <a:rect r="r" b="b" t="t" l="l"/>
            <a:pathLst>
              <a:path h="8229600" w="6151626">
                <a:moveTo>
                  <a:pt x="0" y="0"/>
                </a:moveTo>
                <a:lnTo>
                  <a:pt x="6151626" y="0"/>
                </a:lnTo>
                <a:lnTo>
                  <a:pt x="61516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971476" y="1028700"/>
            <a:ext cx="5092065" cy="8229600"/>
          </a:xfrm>
          <a:custGeom>
            <a:avLst/>
            <a:gdLst/>
            <a:ahLst/>
            <a:cxnLst/>
            <a:rect r="r" b="b" t="t" l="l"/>
            <a:pathLst>
              <a:path h="8229600" w="5092065">
                <a:moveTo>
                  <a:pt x="0" y="0"/>
                </a:moveTo>
                <a:lnTo>
                  <a:pt x="5092065" y="0"/>
                </a:lnTo>
                <a:lnTo>
                  <a:pt x="50920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92405" y="1028700"/>
            <a:ext cx="10335447" cy="8229600"/>
          </a:xfrm>
          <a:custGeom>
            <a:avLst/>
            <a:gdLst/>
            <a:ahLst/>
            <a:cxnLst/>
            <a:rect r="r" b="b" t="t" l="l"/>
            <a:pathLst>
              <a:path h="8229600" w="10335447">
                <a:moveTo>
                  <a:pt x="10335447" y="0"/>
                </a:moveTo>
                <a:lnTo>
                  <a:pt x="0" y="0"/>
                </a:lnTo>
                <a:lnTo>
                  <a:pt x="0" y="8229600"/>
                </a:lnTo>
                <a:lnTo>
                  <a:pt x="10335447" y="8229600"/>
                </a:lnTo>
                <a:lnTo>
                  <a:pt x="103354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27590" y="5380615"/>
            <a:ext cx="3655109" cy="3317012"/>
          </a:xfrm>
          <a:custGeom>
            <a:avLst/>
            <a:gdLst/>
            <a:ahLst/>
            <a:cxnLst/>
            <a:rect r="r" b="b" t="t" l="l"/>
            <a:pathLst>
              <a:path h="3317012" w="3655109">
                <a:moveTo>
                  <a:pt x="0" y="0"/>
                </a:moveTo>
                <a:lnTo>
                  <a:pt x="3655110" y="0"/>
                </a:lnTo>
                <a:lnTo>
                  <a:pt x="3655110" y="3317012"/>
                </a:lnTo>
                <a:lnTo>
                  <a:pt x="0" y="33170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94405" y="2208756"/>
            <a:ext cx="8321481" cy="3396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33"/>
              </a:lnSpc>
            </a:pPr>
            <a:r>
              <a:rPr lang="en-US" sz="12253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Trò chơi:</a:t>
            </a:r>
          </a:p>
          <a:p>
            <a:pPr algn="ctr">
              <a:lnSpc>
                <a:spcPts val="13233"/>
              </a:lnSpc>
            </a:pPr>
            <a:r>
              <a:rPr lang="en-US" sz="12253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Ai đây nhỉ?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4D3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3628" y="1028700"/>
            <a:ext cx="6151626" cy="8229600"/>
          </a:xfrm>
          <a:custGeom>
            <a:avLst/>
            <a:gdLst/>
            <a:ahLst/>
            <a:cxnLst/>
            <a:rect r="r" b="b" t="t" l="l"/>
            <a:pathLst>
              <a:path h="8229600" w="6151626">
                <a:moveTo>
                  <a:pt x="0" y="0"/>
                </a:moveTo>
                <a:lnTo>
                  <a:pt x="6151626" y="0"/>
                </a:lnTo>
                <a:lnTo>
                  <a:pt x="61516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158925" y="1028700"/>
            <a:ext cx="10335447" cy="8229600"/>
          </a:xfrm>
          <a:custGeom>
            <a:avLst/>
            <a:gdLst/>
            <a:ahLst/>
            <a:cxnLst/>
            <a:rect r="r" b="b" t="t" l="l"/>
            <a:pathLst>
              <a:path h="8229600" w="10335447">
                <a:moveTo>
                  <a:pt x="10335447" y="0"/>
                </a:moveTo>
                <a:lnTo>
                  <a:pt x="0" y="0"/>
                </a:lnTo>
                <a:lnTo>
                  <a:pt x="0" y="8229600"/>
                </a:lnTo>
                <a:lnTo>
                  <a:pt x="10335447" y="8229600"/>
                </a:lnTo>
                <a:lnTo>
                  <a:pt x="1033544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66151" y="1028700"/>
            <a:ext cx="6192774" cy="8229600"/>
          </a:xfrm>
          <a:custGeom>
            <a:avLst/>
            <a:gdLst/>
            <a:ahLst/>
            <a:cxnLst/>
            <a:rect r="r" b="b" t="t" l="l"/>
            <a:pathLst>
              <a:path h="8229600" w="6192774">
                <a:moveTo>
                  <a:pt x="0" y="0"/>
                </a:moveTo>
                <a:lnTo>
                  <a:pt x="6192774" y="0"/>
                </a:lnTo>
                <a:lnTo>
                  <a:pt x="61927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713564" y="2553153"/>
            <a:ext cx="9226170" cy="4407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71"/>
              </a:lnSpc>
            </a:pPr>
            <a:r>
              <a:rPr lang="en-US" sz="8408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Nhóm 1 :</a:t>
            </a:r>
          </a:p>
          <a:p>
            <a:pPr algn="ctr">
              <a:lnSpc>
                <a:spcPts val="11771"/>
              </a:lnSpc>
            </a:pPr>
            <a:r>
              <a:rPr lang="en-US" sz="8408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Chúng con chọn nghề bác sĩ.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3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3628" y="1028700"/>
            <a:ext cx="6151626" cy="8229600"/>
          </a:xfrm>
          <a:custGeom>
            <a:avLst/>
            <a:gdLst/>
            <a:ahLst/>
            <a:cxnLst/>
            <a:rect r="r" b="b" t="t" l="l"/>
            <a:pathLst>
              <a:path h="8229600" w="6151626">
                <a:moveTo>
                  <a:pt x="0" y="0"/>
                </a:moveTo>
                <a:lnTo>
                  <a:pt x="6151626" y="0"/>
                </a:lnTo>
                <a:lnTo>
                  <a:pt x="61516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158925" y="1028700"/>
            <a:ext cx="10335447" cy="8229600"/>
          </a:xfrm>
          <a:custGeom>
            <a:avLst/>
            <a:gdLst/>
            <a:ahLst/>
            <a:cxnLst/>
            <a:rect r="r" b="b" t="t" l="l"/>
            <a:pathLst>
              <a:path h="8229600" w="10335447">
                <a:moveTo>
                  <a:pt x="10335447" y="0"/>
                </a:moveTo>
                <a:lnTo>
                  <a:pt x="0" y="0"/>
                </a:lnTo>
                <a:lnTo>
                  <a:pt x="0" y="8229600"/>
                </a:lnTo>
                <a:lnTo>
                  <a:pt x="10335447" y="8229600"/>
                </a:lnTo>
                <a:lnTo>
                  <a:pt x="1033544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36889" y="2577530"/>
            <a:ext cx="9957483" cy="5897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71"/>
              </a:lnSpc>
            </a:pPr>
            <a:r>
              <a:rPr lang="en-US" sz="8408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Nhóm 2:</a:t>
            </a:r>
          </a:p>
          <a:p>
            <a:pPr algn="ctr">
              <a:lnSpc>
                <a:spcPts val="11771"/>
              </a:lnSpc>
            </a:pPr>
            <a:r>
              <a:rPr lang="en-US" sz="8408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Chúng con chọn nghề lính cứu hỏa.</a:t>
            </a:r>
          </a:p>
          <a:p>
            <a:pPr algn="ctr">
              <a:lnSpc>
                <a:spcPts val="11771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028700" y="2052538"/>
            <a:ext cx="6792407" cy="6631087"/>
          </a:xfrm>
          <a:custGeom>
            <a:avLst/>
            <a:gdLst/>
            <a:ahLst/>
            <a:cxnLst/>
            <a:rect r="r" b="b" t="t" l="l"/>
            <a:pathLst>
              <a:path h="6631087" w="6792407">
                <a:moveTo>
                  <a:pt x="6792407" y="0"/>
                </a:moveTo>
                <a:lnTo>
                  <a:pt x="0" y="0"/>
                </a:lnTo>
                <a:lnTo>
                  <a:pt x="0" y="6631087"/>
                </a:lnTo>
                <a:lnTo>
                  <a:pt x="6792407" y="6631087"/>
                </a:lnTo>
                <a:lnTo>
                  <a:pt x="67924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ED68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43969" y="1028700"/>
            <a:ext cx="6151626" cy="8229600"/>
          </a:xfrm>
          <a:custGeom>
            <a:avLst/>
            <a:gdLst/>
            <a:ahLst/>
            <a:cxnLst/>
            <a:rect r="r" b="b" t="t" l="l"/>
            <a:pathLst>
              <a:path h="8229600" w="6151626">
                <a:moveTo>
                  <a:pt x="0" y="0"/>
                </a:moveTo>
                <a:lnTo>
                  <a:pt x="6151626" y="0"/>
                </a:lnTo>
                <a:lnTo>
                  <a:pt x="61516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92405" y="1028700"/>
            <a:ext cx="10335447" cy="8229600"/>
          </a:xfrm>
          <a:custGeom>
            <a:avLst/>
            <a:gdLst/>
            <a:ahLst/>
            <a:cxnLst/>
            <a:rect r="r" b="b" t="t" l="l"/>
            <a:pathLst>
              <a:path h="8229600" w="10335447">
                <a:moveTo>
                  <a:pt x="10335447" y="0"/>
                </a:moveTo>
                <a:lnTo>
                  <a:pt x="0" y="0"/>
                </a:lnTo>
                <a:lnTo>
                  <a:pt x="0" y="8229600"/>
                </a:lnTo>
                <a:lnTo>
                  <a:pt x="10335447" y="8229600"/>
                </a:lnTo>
                <a:lnTo>
                  <a:pt x="1033544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675849"/>
            <a:ext cx="10062131" cy="3890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93"/>
              </a:lnSpc>
            </a:pPr>
            <a:r>
              <a:rPr lang="en-US" sz="7424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Nhóm 3 :</a:t>
            </a:r>
          </a:p>
          <a:p>
            <a:pPr algn="ctr">
              <a:lnSpc>
                <a:spcPts val="10393"/>
              </a:lnSpc>
            </a:pPr>
            <a:r>
              <a:rPr lang="en-US" sz="7424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Chúng con chọn nghề kỹ sư xây dựng.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587561" y="1028700"/>
            <a:ext cx="3664442" cy="8031655"/>
          </a:xfrm>
          <a:custGeom>
            <a:avLst/>
            <a:gdLst/>
            <a:ahLst/>
            <a:cxnLst/>
            <a:rect r="r" b="b" t="t" l="l"/>
            <a:pathLst>
              <a:path h="8031655" w="3664442">
                <a:moveTo>
                  <a:pt x="0" y="0"/>
                </a:moveTo>
                <a:lnTo>
                  <a:pt x="3664443" y="0"/>
                </a:lnTo>
                <a:lnTo>
                  <a:pt x="3664443" y="8031655"/>
                </a:lnTo>
                <a:lnTo>
                  <a:pt x="0" y="8031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9E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43969" y="1028700"/>
            <a:ext cx="6151626" cy="8229600"/>
          </a:xfrm>
          <a:custGeom>
            <a:avLst/>
            <a:gdLst/>
            <a:ahLst/>
            <a:cxnLst/>
            <a:rect r="r" b="b" t="t" l="l"/>
            <a:pathLst>
              <a:path h="8229600" w="6151626">
                <a:moveTo>
                  <a:pt x="0" y="0"/>
                </a:moveTo>
                <a:lnTo>
                  <a:pt x="6151626" y="0"/>
                </a:lnTo>
                <a:lnTo>
                  <a:pt x="61516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792405" y="1028700"/>
            <a:ext cx="10335447" cy="8229600"/>
          </a:xfrm>
          <a:custGeom>
            <a:avLst/>
            <a:gdLst/>
            <a:ahLst/>
            <a:cxnLst/>
            <a:rect r="r" b="b" t="t" l="l"/>
            <a:pathLst>
              <a:path h="8229600" w="10335447">
                <a:moveTo>
                  <a:pt x="10335447" y="0"/>
                </a:moveTo>
                <a:lnTo>
                  <a:pt x="0" y="0"/>
                </a:lnTo>
                <a:lnTo>
                  <a:pt x="0" y="8229600"/>
                </a:lnTo>
                <a:lnTo>
                  <a:pt x="10335447" y="8229600"/>
                </a:lnTo>
                <a:lnTo>
                  <a:pt x="1033544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462117" y="1196521"/>
            <a:ext cx="5915331" cy="8061779"/>
          </a:xfrm>
          <a:custGeom>
            <a:avLst/>
            <a:gdLst/>
            <a:ahLst/>
            <a:cxnLst/>
            <a:rect r="r" b="b" t="t" l="l"/>
            <a:pathLst>
              <a:path h="8061779" w="5915331">
                <a:moveTo>
                  <a:pt x="0" y="0"/>
                </a:moveTo>
                <a:lnTo>
                  <a:pt x="5915331" y="0"/>
                </a:lnTo>
                <a:lnTo>
                  <a:pt x="5915331" y="8061779"/>
                </a:lnTo>
                <a:lnTo>
                  <a:pt x="0" y="806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02801" y="3015777"/>
            <a:ext cx="9914656" cy="4582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02"/>
              </a:lnSpc>
            </a:pPr>
            <a:r>
              <a:rPr lang="en-US" sz="8715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DAGsSu_3sI4</dc:identifier>
  <dcterms:modified xsi:type="dcterms:W3CDTF">2011-08-01T06:04:30Z</dcterms:modified>
  <cp:revision>1</cp:revision>
  <dc:title>9. Bé thích nghề nào?</dc:title>
</cp:coreProperties>
</file>