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445" r:id="rId2"/>
    <p:sldId id="257" r:id="rId3"/>
    <p:sldId id="435" r:id="rId4"/>
    <p:sldId id="440" r:id="rId5"/>
    <p:sldId id="436" r:id="rId6"/>
    <p:sldId id="441" r:id="rId7"/>
    <p:sldId id="437" r:id="rId8"/>
    <p:sldId id="442" r:id="rId9"/>
    <p:sldId id="438" r:id="rId10"/>
    <p:sldId id="443" r:id="rId11"/>
    <p:sldId id="439" r:id="rId12"/>
    <p:sldId id="444" r:id="rId13"/>
    <p:sldId id="408" r:id="rId14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717"/>
    <a:srgbClr val="EB1C24"/>
    <a:srgbClr val="D71724"/>
    <a:srgbClr val="B01116"/>
    <a:srgbClr val="FFFFFF"/>
    <a:srgbClr val="F11D22"/>
    <a:srgbClr val="00009E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48" autoAdjust="0"/>
    <p:restoredTop sz="94660"/>
  </p:normalViewPr>
  <p:slideViewPr>
    <p:cSldViewPr>
      <p:cViewPr>
        <p:scale>
          <a:sx n="76" d="100"/>
          <a:sy n="76" d="100"/>
        </p:scale>
        <p:origin x="-528" y="21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74E9141E-399C-8054-1B89-BE2418ECCFD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7085A3E1-C5EA-B253-03CF-5552B23CC5D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07A4257-69B0-4578-BD92-0A79CF832630}" type="datetimeFigureOut">
              <a:rPr lang="en-US"/>
              <a:pPr>
                <a:defRPr/>
              </a:pPr>
              <a:t>06/10/2025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="" xmlns:a16="http://schemas.microsoft.com/office/drawing/2014/main" id="{1AB3D370-6B0A-451B-8C15-9296643BFF4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="" xmlns:a16="http://schemas.microsoft.com/office/drawing/2014/main" id="{CFC0DBA3-F524-8B86-7D94-2E35DA2F65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51E0565-0C76-59C8-F285-4884FA6A019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DD128A0-0D5B-78DC-E414-036EF22593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1FC3BC5-9B05-491A-A821-FAF8A3C305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34060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3DDEC86-9EDC-37A3-045E-136DE6788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B1D68-6E08-4CE3-98DA-510631138180}" type="datetimeFigureOut">
              <a:rPr lang="en-US"/>
              <a:pPr>
                <a:defRPr/>
              </a:pPr>
              <a:t>06/10/2025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3664A87-5C53-57A8-7E1C-AF5938227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60C91C0-133E-FC27-D714-5CB20BF44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AAD3F-8DA1-4795-BD5F-24C4ACFEE0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3625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4F7B201-11FE-3459-5923-1059273CE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1AC46-3E4C-4EAC-85AE-F34B316245F4}" type="datetimeFigureOut">
              <a:rPr lang="en-US"/>
              <a:pPr>
                <a:defRPr/>
              </a:pPr>
              <a:t>06/10/2025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FF2C256-5F37-99E7-5E93-8F5FA00E3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557CB86-8EB9-9953-F9F2-B776859D1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60942-6F52-4369-B4A7-05B8BAC014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4013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5EBB648-9815-C75A-39E3-054C2B920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54A30-9186-4E67-BA75-263A91ECFFEA}" type="datetimeFigureOut">
              <a:rPr lang="en-US"/>
              <a:pPr>
                <a:defRPr/>
              </a:pPr>
              <a:t>06/10/2025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21D3B98-F2FB-ADA7-A4E8-3841823F9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68F52E3-8FF8-30F7-1046-8D2218245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0F6BE-CB98-4429-AB51-E1BA0D53A4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4636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551783E-DC91-86E4-99B3-B23A12FB2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2E093-060C-4B09-956C-1C917D6261CF}" type="datetimeFigureOut">
              <a:rPr lang="en-US"/>
              <a:pPr>
                <a:defRPr/>
              </a:pPr>
              <a:t>06/10/2025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A6C14F4-195F-4193-105A-9C5BF51D4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CCB8CEA-CAE4-B648-2DD7-60504DD47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8DAE4F-5CA6-4C7E-9760-37B1917DBA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35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A2A3296-7AEC-4950-77A6-B28AEE145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944C4-F6DF-4F0F-ADBB-494D31682EB0}" type="datetimeFigureOut">
              <a:rPr lang="en-US"/>
              <a:pPr>
                <a:defRPr/>
              </a:pPr>
              <a:t>06/10/2025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412D516-4810-EC98-2B6E-E44203121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C3E7343-F602-3D5D-B101-49E9DCDD0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30FAE-FEE5-4D0A-BF67-51E2C43849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9046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A8A056E6-A9E8-E6FF-F5A7-143CAD3D8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7BF26-6F92-4197-B481-A5CF7DB451D7}" type="datetimeFigureOut">
              <a:rPr lang="en-US"/>
              <a:pPr>
                <a:defRPr/>
              </a:pPr>
              <a:t>06/10/2025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F87BD90E-ECCE-2B4B-3DAB-42C9AB845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8F7525B4-2704-2593-AD89-3205FEF4E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E1228-9CD8-4C4B-86F4-D427A82B01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3807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990A073E-54E9-DF19-78E1-652EBC0F8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6B4A4-D040-4B4E-AE66-9AB1B68EACA4}" type="datetimeFigureOut">
              <a:rPr lang="en-US"/>
              <a:pPr>
                <a:defRPr/>
              </a:pPr>
              <a:t>06/10/2025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A95BF0A8-C817-10E9-FDC8-10D2CF400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3BF68100-3E90-6005-6154-A37E2CA14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2D2F4-E316-48FB-A9FB-7FDD2C1C62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368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="" xmlns:a16="http://schemas.microsoft.com/office/drawing/2014/main" id="{8B7A5683-9737-3FEF-943A-1905FE4BF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F87A7-B0D4-4A7E-BDCF-94BA3EC559D2}" type="datetimeFigureOut">
              <a:rPr lang="en-US"/>
              <a:pPr>
                <a:defRPr/>
              </a:pPr>
              <a:t>06/10/2025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="" xmlns:a16="http://schemas.microsoft.com/office/drawing/2014/main" id="{3F4FB4CA-179F-B290-76FD-3B3A1E161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3BBFB335-0D1C-35C0-CA17-0B6ACDF5A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A03E2-A50B-4D29-B0BA-D3D95E0F72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1744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="" xmlns:a16="http://schemas.microsoft.com/office/drawing/2014/main" id="{F90D854A-F4BC-BCAE-1C9A-E97C5A6C0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EA426-8831-41BC-A360-D8120EF77E47}" type="datetimeFigureOut">
              <a:rPr lang="en-US"/>
              <a:pPr>
                <a:defRPr/>
              </a:pPr>
              <a:t>06/10/2025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="" xmlns:a16="http://schemas.microsoft.com/office/drawing/2014/main" id="{DA88FC13-764B-E9B7-76AD-0B7AF74D9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="" xmlns:a16="http://schemas.microsoft.com/office/drawing/2014/main" id="{5EE5C7A0-73B1-3C9D-1BC9-1BBA9ACBC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823B5-DC86-46ED-974D-29C21D270C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0896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DD05BB55-F7F8-51F1-16EF-92CAA996E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698A1-FB52-4911-8823-8841473A6873}" type="datetimeFigureOut">
              <a:rPr lang="en-US"/>
              <a:pPr>
                <a:defRPr/>
              </a:pPr>
              <a:t>06/10/2025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8897CE66-6275-F23B-F4FE-EA897179C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26657DC3-7D95-6EE1-FBFF-40E46730C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07C4C-9126-4FA6-B615-EAAE94D9ED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4314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7C0F94D2-8789-D6E0-0B95-1A30FCC22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9098A-1031-480E-9343-D53E8508CF8F}" type="datetimeFigureOut">
              <a:rPr lang="en-US"/>
              <a:pPr>
                <a:defRPr/>
              </a:pPr>
              <a:t>06/10/2025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382FFBE1-D215-1E43-014F-CC43F72F4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93521EA3-922B-1405-249A-C5D18B120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DD6D5-D799-48D7-8ADD-39D9807F1F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3070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="" xmlns:a16="http://schemas.microsoft.com/office/drawing/2014/main" id="{B195FBFA-DF8C-F930-4F6F-8EE5A3C7A04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="" xmlns:a16="http://schemas.microsoft.com/office/drawing/2014/main" id="{1C58B06C-6BF3-712F-946A-EAC6B6544C4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DB2082F-43B1-970E-5AEC-F3E6188ED1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0A2384D-6C28-4832-A66C-AF0DA3B253FC}" type="datetimeFigureOut">
              <a:rPr lang="en-US"/>
              <a:pPr>
                <a:defRPr/>
              </a:pPr>
              <a:t>06/10/2025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9B00928-0A26-8535-2DFE-596A21FE01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B60A374-613F-0D28-2B63-A2063FEB2D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A0356EA-3F09-4B65-AC30-CB39A92C85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1.gif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0.png"/><Relationship Id="rId5" Type="http://schemas.openxmlformats.org/officeDocument/2006/relationships/image" Target="../media/image9.gif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1.gif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0.png"/><Relationship Id="rId5" Type="http://schemas.openxmlformats.org/officeDocument/2006/relationships/image" Target="../media/image9.gif"/><Relationship Id="rId4" Type="http://schemas.openxmlformats.org/officeDocument/2006/relationships/audio" Target="../media/audio1.wav"/><Relationship Id="rId9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1.gif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0.png"/><Relationship Id="rId5" Type="http://schemas.openxmlformats.org/officeDocument/2006/relationships/image" Target="../media/image9.gif"/><Relationship Id="rId4" Type="http://schemas.openxmlformats.org/officeDocument/2006/relationships/audio" Target="../media/audio1.wav"/><Relationship Id="rId9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1.gif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0.png"/><Relationship Id="rId5" Type="http://schemas.openxmlformats.org/officeDocument/2006/relationships/image" Target="../media/image9.gif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1.gif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0.png"/><Relationship Id="rId5" Type="http://schemas.openxmlformats.org/officeDocument/2006/relationships/image" Target="../media/image9.gif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1.gif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0.png"/><Relationship Id="rId5" Type="http://schemas.openxmlformats.org/officeDocument/2006/relationships/image" Target="../media/image9.gif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1.gif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0.png"/><Relationship Id="rId5" Type="http://schemas.openxmlformats.org/officeDocument/2006/relationships/image" Target="../media/image9.gif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1.gif"/><Relationship Id="rId12" Type="http://schemas.openxmlformats.org/officeDocument/2006/relationships/image" Target="../media/image17.jpe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0.png"/><Relationship Id="rId11" Type="http://schemas.openxmlformats.org/officeDocument/2006/relationships/image" Target="../media/image16.jpeg"/><Relationship Id="rId5" Type="http://schemas.openxmlformats.org/officeDocument/2006/relationships/image" Target="../media/image9.gif"/><Relationship Id="rId10" Type="http://schemas.openxmlformats.org/officeDocument/2006/relationships/image" Target="../media/image15.png"/><Relationship Id="rId4" Type="http://schemas.openxmlformats.org/officeDocument/2006/relationships/audio" Target="../media/audio1.wav"/><Relationship Id="rId9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1.gif"/><Relationship Id="rId12" Type="http://schemas.openxmlformats.org/officeDocument/2006/relationships/image" Target="../media/image17.jpe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0.png"/><Relationship Id="rId11" Type="http://schemas.openxmlformats.org/officeDocument/2006/relationships/image" Target="../media/image16.jpeg"/><Relationship Id="rId5" Type="http://schemas.openxmlformats.org/officeDocument/2006/relationships/image" Target="../media/image9.gif"/><Relationship Id="rId10" Type="http://schemas.openxmlformats.org/officeDocument/2006/relationships/image" Target="../media/image15.png"/><Relationship Id="rId4" Type="http://schemas.openxmlformats.org/officeDocument/2006/relationships/audio" Target="../media/audio1.wav"/><Relationship Id="rId9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1.gif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0.png"/><Relationship Id="rId5" Type="http://schemas.openxmlformats.org/officeDocument/2006/relationships/image" Target="../media/image9.gif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375" y="-304800"/>
            <a:ext cx="12216581" cy="7382998"/>
          </a:xfrm>
        </p:spPr>
      </p:pic>
      <p:sp>
        <p:nvSpPr>
          <p:cNvPr id="5" name="TextBox 4"/>
          <p:cNvSpPr txBox="1"/>
          <p:nvPr/>
        </p:nvSpPr>
        <p:spPr>
          <a:xfrm>
            <a:off x="3259823" y="113363"/>
            <a:ext cx="435888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chemeClr val="tx2"/>
                </a:solidFill>
              </a:rPr>
              <a:t>TRƯỜNG MẦM NON BẮC BIÊN</a:t>
            </a:r>
          </a:p>
          <a:p>
            <a:pPr algn="ctr"/>
            <a:r>
              <a:rPr lang="en-US" sz="2200" b="1" dirty="0" smtClean="0">
                <a:solidFill>
                  <a:schemeClr val="tx2"/>
                </a:solidFill>
              </a:rPr>
              <a:t>LỚP MGL A3</a:t>
            </a:r>
            <a:endParaRPr lang="en-US" sz="2200" b="1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05490" y="2286000"/>
            <a:ext cx="34675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</a:rPr>
              <a:t>CHƯƠNG TRÌNH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NGÀY HỘI QUÊ EM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799" y="4534481"/>
            <a:ext cx="2144821" cy="13788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0697" y="4902778"/>
            <a:ext cx="2097136" cy="13525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1600" y="4069818"/>
            <a:ext cx="2224088" cy="166591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800" y="1339484"/>
            <a:ext cx="2144821" cy="158039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2000" y="1254854"/>
            <a:ext cx="2319434" cy="1614487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666" y="987195"/>
            <a:ext cx="1219200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3314291" y="3116997"/>
            <a:ext cx="457071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          </a:t>
            </a:r>
            <a:r>
              <a:rPr lang="en-US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Trò</a:t>
            </a:r>
            <a:r>
              <a:rPr lang="en-US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chơi</a:t>
            </a:r>
            <a:r>
              <a:rPr lang="en-US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chữ</a:t>
            </a:r>
            <a:r>
              <a:rPr lang="en-US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cái</a:t>
            </a:r>
            <a:r>
              <a:rPr lang="en-US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e ê</a:t>
            </a:r>
          </a:p>
          <a:p>
            <a:r>
              <a:rPr lang="vi-VN" dirty="0" smtClean="0">
                <a:solidFill>
                  <a:srgbClr val="0070C0"/>
                </a:solidFill>
              </a:rPr>
              <a:t>Độ </a:t>
            </a:r>
            <a:r>
              <a:rPr lang="vi-VN" dirty="0">
                <a:solidFill>
                  <a:srgbClr val="0070C0"/>
                </a:solidFill>
              </a:rPr>
              <a:t>tuổi: 5 – 6 tuổi</a:t>
            </a:r>
          </a:p>
          <a:p>
            <a:r>
              <a:rPr lang="vi-VN" dirty="0">
                <a:solidFill>
                  <a:srgbClr val="0070C0"/>
                </a:solidFill>
              </a:rPr>
              <a:t>Thời gian : 30-35 phút</a:t>
            </a:r>
          </a:p>
          <a:p>
            <a:r>
              <a:rPr lang="vi-VN" dirty="0">
                <a:solidFill>
                  <a:srgbClr val="0070C0"/>
                </a:solidFill>
              </a:rPr>
              <a:t>Giáo viên: Nguyễn Thị </a:t>
            </a:r>
            <a:r>
              <a:rPr lang="vi-VN" dirty="0" smtClean="0">
                <a:solidFill>
                  <a:srgbClr val="0070C0"/>
                </a:solidFill>
              </a:rPr>
              <a:t>N</a:t>
            </a:r>
            <a:r>
              <a:rPr lang="en-US" dirty="0" err="1" smtClean="0">
                <a:solidFill>
                  <a:srgbClr val="0070C0"/>
                </a:solidFill>
              </a:rPr>
              <a:t>ăm</a:t>
            </a:r>
            <a:endParaRPr lang="vi-VN" dirty="0">
              <a:solidFill>
                <a:srgbClr val="0070C0"/>
              </a:solidFill>
            </a:endParaRPr>
          </a:p>
          <a:p>
            <a:r>
              <a:rPr lang="vi-VN" dirty="0">
                <a:solidFill>
                  <a:srgbClr val="0070C0"/>
                </a:solidFill>
              </a:rPr>
              <a:t>Năm học: 2025 - 2026</a:t>
            </a:r>
          </a:p>
        </p:txBody>
      </p:sp>
    </p:spTree>
    <p:extLst>
      <p:ext uri="{BB962C8B-B14F-4D97-AF65-F5344CB8AC3E}">
        <p14:creationId xmlns:p14="http://schemas.microsoft.com/office/powerpoint/2010/main" val="137939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>
            <a:extLst>
              <a:ext uri="{FF2B5EF4-FFF2-40B4-BE49-F238E27FC236}">
                <a16:creationId xmlns="" xmlns:a16="http://schemas.microsoft.com/office/drawing/2014/main" id="{8B792448-BBD9-F3DB-5FAA-1D7CDB96B4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102" y="91650"/>
            <a:ext cx="11794782" cy="6553117"/>
          </a:xfrm>
          <a:prstGeom prst="roundRect">
            <a:avLst>
              <a:gd name="adj" fmla="val 12753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dirty="0" smtClean="0">
              <a:latin typeface="VNanvant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dirty="0">
              <a:latin typeface="VNanvant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4500" dirty="0" err="1" smtClean="0">
                <a:latin typeface="VNanvant"/>
              </a:rPr>
              <a:t>Rồng</a:t>
            </a:r>
            <a:r>
              <a:rPr lang="en-US" sz="4500" dirty="0" smtClean="0">
                <a:latin typeface="VNanvant"/>
              </a:rPr>
              <a:t> </a:t>
            </a:r>
            <a:r>
              <a:rPr lang="en-US" sz="4500" dirty="0" err="1" smtClean="0">
                <a:latin typeface="VNanvant"/>
              </a:rPr>
              <a:t>rắn</a:t>
            </a:r>
            <a:r>
              <a:rPr lang="en-US" sz="4500" dirty="0" smtClean="0">
                <a:latin typeface="VNanvant"/>
              </a:rPr>
              <a:t> l</a:t>
            </a:r>
            <a:r>
              <a:rPr lang="en-US" sz="4500" dirty="0" smtClean="0">
                <a:solidFill>
                  <a:srgbClr val="FF0000"/>
                </a:solidFill>
                <a:latin typeface="VNanvant"/>
              </a:rPr>
              <a:t>…</a:t>
            </a:r>
            <a:r>
              <a:rPr lang="en-US" sz="4500" dirty="0" smtClean="0">
                <a:latin typeface="VNanvant"/>
              </a:rPr>
              <a:t>n </a:t>
            </a:r>
            <a:r>
              <a:rPr lang="en-US" sz="4500" dirty="0" err="1" smtClean="0">
                <a:latin typeface="VNanvant"/>
              </a:rPr>
              <a:t>mây</a:t>
            </a:r>
            <a:r>
              <a:rPr lang="en-US" dirty="0">
                <a:latin typeface="VNanvant"/>
              </a:rPr>
              <a:t/>
            </a:r>
            <a:br>
              <a:rPr lang="en-US" dirty="0">
                <a:latin typeface="VNanvant"/>
              </a:rPr>
            </a:br>
            <a:endParaRPr lang="en-US" altLang="en-US" dirty="0">
              <a:latin typeface="VNanvant"/>
              <a:cs typeface="Times New Roman" panose="02020603050405020304" pitchFamily="18" charset="0"/>
            </a:endParaRPr>
          </a:p>
        </p:txBody>
      </p:sp>
      <p:sp>
        <p:nvSpPr>
          <p:cNvPr id="61456" name="Text Box 16">
            <a:extLst>
              <a:ext uri="{FF2B5EF4-FFF2-40B4-BE49-F238E27FC236}">
                <a16:creationId xmlns="" xmlns:a16="http://schemas.microsoft.com/office/drawing/2014/main" id="{C04E6EC8-7E82-D384-604E-F3D667ECA8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29" y="1647204"/>
            <a:ext cx="11794782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000" b="1" dirty="0" err="1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Câu</a:t>
            </a:r>
            <a:r>
              <a:rPr lang="en-US" sz="20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 4: </a:t>
            </a:r>
            <a:r>
              <a:rPr lang="en-US" sz="2000" b="1" dirty="0" err="1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Bé</a:t>
            </a:r>
            <a:r>
              <a:rPr lang="en-US" sz="20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hãy</a:t>
            </a:r>
            <a:r>
              <a:rPr lang="en-US" sz="20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điền</a:t>
            </a:r>
            <a:r>
              <a:rPr lang="en-US" sz="20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chữ</a:t>
            </a:r>
            <a:r>
              <a:rPr lang="en-US" sz="20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cái</a:t>
            </a:r>
            <a:r>
              <a:rPr lang="en-US" sz="20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còn</a:t>
            </a:r>
            <a:r>
              <a:rPr lang="en-US" sz="20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thiếu</a:t>
            </a:r>
            <a:r>
              <a:rPr lang="en-US" sz="20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trong</a:t>
            </a:r>
            <a:r>
              <a:rPr lang="en-US" sz="20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câu</a:t>
            </a:r>
            <a:r>
              <a:rPr lang="en-US" sz="20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thơ</a:t>
            </a:r>
            <a:r>
              <a:rPr lang="en-US" sz="20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sau</a:t>
            </a:r>
            <a:r>
              <a:rPr lang="en-US" sz="20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?</a:t>
            </a:r>
            <a:endParaRPr lang="en-US" altLang="en-US" sz="2000" b="1" dirty="0">
              <a:solidFill>
                <a:schemeClr val="tx2">
                  <a:lumMod val="75000"/>
                </a:schemeClr>
              </a:solidFill>
              <a:latin typeface="VNanvant"/>
              <a:cs typeface="Times New Roman" pitchFamily="18" charset="0"/>
            </a:endParaRPr>
          </a:p>
        </p:txBody>
      </p:sp>
      <p:pic>
        <p:nvPicPr>
          <p:cNvPr id="4113" name="Picture 3" descr="an30">
            <a:extLst>
              <a:ext uri="{FF2B5EF4-FFF2-40B4-BE49-F238E27FC236}">
                <a16:creationId xmlns="" xmlns:a16="http://schemas.microsoft.com/office/drawing/2014/main" id="{D210C029-F221-A141-06F7-7A33EEAE840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63" y="482797"/>
            <a:ext cx="1073508" cy="95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Flowchart: Process 27">
            <a:extLst>
              <a:ext uri="{FF2B5EF4-FFF2-40B4-BE49-F238E27FC236}">
                <a16:creationId xmlns="" xmlns:a16="http://schemas.microsoft.com/office/drawing/2014/main" id="{4188F73D-8063-A5B8-A266-F9325470A982}"/>
              </a:ext>
            </a:extLst>
          </p:cNvPr>
          <p:cNvSpPr/>
          <p:nvPr/>
        </p:nvSpPr>
        <p:spPr>
          <a:xfrm>
            <a:off x="2103724" y="5865493"/>
            <a:ext cx="785154" cy="715766"/>
          </a:xfrm>
          <a:prstGeom prst="flowChartProcess">
            <a:avLst/>
          </a:prstGeom>
          <a:solidFill>
            <a:srgbClr val="F11D2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vi-VN" sz="4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Flowchart: Process 29">
            <a:extLst>
              <a:ext uri="{FF2B5EF4-FFF2-40B4-BE49-F238E27FC236}">
                <a16:creationId xmlns="" xmlns:a16="http://schemas.microsoft.com/office/drawing/2014/main" id="{6CADB599-A0FE-9832-F187-F707B653DEB7}"/>
              </a:ext>
            </a:extLst>
          </p:cNvPr>
          <p:cNvSpPr/>
          <p:nvPr/>
        </p:nvSpPr>
        <p:spPr>
          <a:xfrm>
            <a:off x="9579505" y="5902983"/>
            <a:ext cx="785154" cy="715766"/>
          </a:xfrm>
          <a:prstGeom prst="flowChart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vi-VN" sz="4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Flowchart: Process 30">
            <a:extLst>
              <a:ext uri="{FF2B5EF4-FFF2-40B4-BE49-F238E27FC236}">
                <a16:creationId xmlns="" xmlns:a16="http://schemas.microsoft.com/office/drawing/2014/main" id="{333E227B-93E0-E8FE-90FB-14D965D23F83}"/>
              </a:ext>
            </a:extLst>
          </p:cNvPr>
          <p:cNvSpPr/>
          <p:nvPr/>
        </p:nvSpPr>
        <p:spPr>
          <a:xfrm>
            <a:off x="5917145" y="5898066"/>
            <a:ext cx="785154" cy="715767"/>
          </a:xfrm>
          <a:prstGeom prst="flowChart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vi-VN" sz="4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A767B3C-63B8-20E1-0F9C-E7DF40DB28AB}"/>
              </a:ext>
            </a:extLst>
          </p:cNvPr>
          <p:cNvSpPr txBox="1"/>
          <p:nvPr/>
        </p:nvSpPr>
        <p:spPr>
          <a:xfrm>
            <a:off x="3267789" y="310689"/>
            <a:ext cx="54530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3600" b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RUNG CHUÔNG VÀNG</a:t>
            </a:r>
          </a:p>
          <a:p>
            <a:endParaRPr lang="en-SG"/>
          </a:p>
        </p:txBody>
      </p:sp>
      <p:pic>
        <p:nvPicPr>
          <p:cNvPr id="4" name="đồng hồ đếm ngược">
            <a:hlinkClick r:id="" action="ppaction://media"/>
            <a:extLst>
              <a:ext uri="{FF2B5EF4-FFF2-40B4-BE49-F238E27FC236}">
                <a16:creationId xmlns="" xmlns:a16="http://schemas.microsoft.com/office/drawing/2014/main" id="{A23BE26F-7300-EE53-61CD-4DD1AE34F63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t="4850" r="5687"/>
          <a:stretch/>
        </p:blipFill>
        <p:spPr>
          <a:xfrm>
            <a:off x="10204255" y="340067"/>
            <a:ext cx="1455283" cy="14682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33">
            <a:extLst>
              <a:ext uri="{FF2B5EF4-FFF2-40B4-BE49-F238E27FC236}">
                <a16:creationId xmlns="" xmlns:a16="http://schemas.microsoft.com/office/drawing/2014/main" id="{3E9934EA-1856-4AD4-678C-03D8B35B18C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872" y="1312946"/>
            <a:ext cx="8090210" cy="72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Table 13"/>
          <p:cNvGraphicFramePr>
            <a:graphicFrameLocks noGrp="1"/>
          </p:cNvGraphicFramePr>
          <p:nvPr>
            <p:extLst/>
          </p:nvPr>
        </p:nvGraphicFramePr>
        <p:xfrm>
          <a:off x="2103724" y="5053513"/>
          <a:ext cx="785154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5154">
                  <a:extLst>
                    <a:ext uri="{9D8B030D-6E8A-4147-A177-3AD203B41FA5}">
                      <a16:colId xmlns="" xmlns:a16="http://schemas.microsoft.com/office/drawing/2014/main" val="24336482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VNanvant"/>
                        </a:rPr>
                        <a:t> </a:t>
                      </a:r>
                      <a:r>
                        <a:rPr lang="en-US" sz="4400" dirty="0" smtClean="0">
                          <a:solidFill>
                            <a:schemeClr val="tx1"/>
                          </a:solidFill>
                          <a:latin typeface="VNanvant"/>
                          <a:cs typeface="Times New Roman" panose="02020603050405020304" pitchFamily="18" charset="0"/>
                        </a:rPr>
                        <a:t>ê</a:t>
                      </a:r>
                      <a:endParaRPr lang="en-US" sz="4400" dirty="0">
                        <a:solidFill>
                          <a:schemeClr val="tx1"/>
                        </a:solidFill>
                        <a:latin typeface="VNanvan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05147244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/>
          </p:nvPr>
        </p:nvGraphicFramePr>
        <p:xfrm>
          <a:off x="5864733" y="5103493"/>
          <a:ext cx="889978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9978">
                  <a:extLst>
                    <a:ext uri="{9D8B030D-6E8A-4147-A177-3AD203B41FA5}">
                      <a16:colId xmlns="" xmlns:a16="http://schemas.microsoft.com/office/drawing/2014/main" val="24336482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VNanvant"/>
                        </a:rPr>
                        <a:t> </a:t>
                      </a:r>
                      <a:r>
                        <a:rPr lang="en-US" sz="4400" dirty="0" smtClean="0">
                          <a:solidFill>
                            <a:schemeClr val="tx1"/>
                          </a:solidFill>
                          <a:latin typeface="VNanvant"/>
                          <a:cs typeface="Times New Roman" panose="02020603050405020304" pitchFamily="18" charset="0"/>
                        </a:rPr>
                        <a:t>ă</a:t>
                      </a:r>
                      <a:endParaRPr lang="en-US" sz="4400" dirty="0">
                        <a:solidFill>
                          <a:schemeClr val="tx1"/>
                        </a:solidFill>
                        <a:latin typeface="VNanvan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05147244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/>
          </p:nvPr>
        </p:nvGraphicFramePr>
        <p:xfrm>
          <a:off x="9520918" y="5090384"/>
          <a:ext cx="843741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3741">
                  <a:extLst>
                    <a:ext uri="{9D8B030D-6E8A-4147-A177-3AD203B41FA5}">
                      <a16:colId xmlns="" xmlns:a16="http://schemas.microsoft.com/office/drawing/2014/main" val="24336482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VNanvant"/>
                        </a:rPr>
                        <a:t> </a:t>
                      </a:r>
                      <a:r>
                        <a:rPr lang="en-US" sz="4400" dirty="0" smtClean="0">
                          <a:solidFill>
                            <a:schemeClr val="tx1"/>
                          </a:solidFill>
                          <a:latin typeface="VNanvant"/>
                          <a:cs typeface="Times New Roman" panose="02020603050405020304" pitchFamily="18" charset="0"/>
                        </a:rPr>
                        <a:t>â</a:t>
                      </a:r>
                      <a:endParaRPr lang="en-US" sz="4400" dirty="0">
                        <a:solidFill>
                          <a:schemeClr val="tx1"/>
                        </a:solidFill>
                        <a:latin typeface="VNanvan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05147244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3300639" y="2187720"/>
          <a:ext cx="5449709" cy="77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49709">
                  <a:extLst>
                    <a:ext uri="{9D8B030D-6E8A-4147-A177-3AD203B41FA5}">
                      <a16:colId xmlns="" xmlns:a16="http://schemas.microsoft.com/office/drawing/2014/main" val="17474257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4500" dirty="0" smtClean="0"/>
                        <a:t>   </a:t>
                      </a:r>
                      <a:r>
                        <a:rPr lang="en-US" sz="4500" dirty="0" err="1" smtClean="0"/>
                        <a:t>Rồng</a:t>
                      </a:r>
                      <a:r>
                        <a:rPr lang="en-US" sz="4500" baseline="0" dirty="0" smtClean="0"/>
                        <a:t> </a:t>
                      </a:r>
                      <a:r>
                        <a:rPr lang="en-US" sz="4500" baseline="0" dirty="0" err="1" smtClean="0"/>
                        <a:t>rắn</a:t>
                      </a:r>
                      <a:r>
                        <a:rPr lang="en-US" sz="4500" baseline="0" dirty="0" smtClean="0"/>
                        <a:t> </a:t>
                      </a:r>
                      <a:r>
                        <a:rPr lang="en-US" sz="4500" baseline="0" dirty="0" err="1" smtClean="0"/>
                        <a:t>lên</a:t>
                      </a:r>
                      <a:r>
                        <a:rPr lang="en-US" sz="4500" baseline="0" dirty="0" smtClean="0"/>
                        <a:t> </a:t>
                      </a:r>
                      <a:r>
                        <a:rPr lang="en-US" sz="4500" baseline="0" dirty="0" err="1" smtClean="0"/>
                        <a:t>mây</a:t>
                      </a:r>
                      <a:endParaRPr lang="en-US" sz="4500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308747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7014066"/>
      </p:ext>
    </p:extLst>
  </p:cSld>
  <p:clrMapOvr>
    <a:masterClrMapping/>
  </p:clrMapOvr>
  <p:transition spd="slow" advClick="0">
    <p:zoom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9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28" grpId="0" animBg="1"/>
      <p:bldP spid="28" grpId="1" animBg="1"/>
      <p:bldP spid="30" grpId="0" animBg="1"/>
      <p:bldP spid="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>
            <a:extLst>
              <a:ext uri="{FF2B5EF4-FFF2-40B4-BE49-F238E27FC236}">
                <a16:creationId xmlns="" xmlns:a16="http://schemas.microsoft.com/office/drawing/2014/main" id="{8B792448-BBD9-F3DB-5FAA-1D7CDB96B4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979" y="0"/>
            <a:ext cx="11794782" cy="6553117"/>
          </a:xfrm>
          <a:prstGeom prst="roundRect">
            <a:avLst>
              <a:gd name="adj" fmla="val 12753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56" name="Text Box 16">
            <a:extLst>
              <a:ext uri="{FF2B5EF4-FFF2-40B4-BE49-F238E27FC236}">
                <a16:creationId xmlns="" xmlns:a16="http://schemas.microsoft.com/office/drawing/2014/main" id="{C04E6EC8-7E82-D384-604E-F3D667ECA8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29" y="1647204"/>
            <a:ext cx="11794782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400" b="1" dirty="0" err="1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Câu</a:t>
            </a:r>
            <a:r>
              <a:rPr lang="en-US" sz="24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 5: </a:t>
            </a:r>
            <a:r>
              <a:rPr lang="en-US" sz="2400" b="1" dirty="0" err="1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Bạn</a:t>
            </a:r>
            <a:r>
              <a:rPr lang="en-US" sz="24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nào</a:t>
            </a:r>
            <a:r>
              <a:rPr lang="en-US" sz="24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đang</a:t>
            </a:r>
            <a:r>
              <a:rPr lang="en-US" sz="24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cầm</a:t>
            </a:r>
            <a:r>
              <a:rPr lang="en-US" sz="24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chữ</a:t>
            </a:r>
            <a:r>
              <a:rPr lang="en-US" sz="24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 e?</a:t>
            </a:r>
            <a:endParaRPr lang="en-US" altLang="en-US" sz="2400" b="1" dirty="0">
              <a:solidFill>
                <a:schemeClr val="tx2">
                  <a:lumMod val="75000"/>
                </a:schemeClr>
              </a:solidFill>
              <a:latin typeface="VNanvant"/>
              <a:cs typeface="Times New Roman" pitchFamily="18" charset="0"/>
            </a:endParaRPr>
          </a:p>
        </p:txBody>
      </p:sp>
      <p:pic>
        <p:nvPicPr>
          <p:cNvPr id="4113" name="Picture 3" descr="an30">
            <a:extLst>
              <a:ext uri="{FF2B5EF4-FFF2-40B4-BE49-F238E27FC236}">
                <a16:creationId xmlns="" xmlns:a16="http://schemas.microsoft.com/office/drawing/2014/main" id="{D210C029-F221-A141-06F7-7A33EEAE840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63" y="482797"/>
            <a:ext cx="1073508" cy="95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Flowchart: Process 29">
            <a:extLst>
              <a:ext uri="{FF2B5EF4-FFF2-40B4-BE49-F238E27FC236}">
                <a16:creationId xmlns="" xmlns:a16="http://schemas.microsoft.com/office/drawing/2014/main" id="{6CADB599-A0FE-9832-F187-F707B653DEB7}"/>
              </a:ext>
            </a:extLst>
          </p:cNvPr>
          <p:cNvSpPr/>
          <p:nvPr/>
        </p:nvSpPr>
        <p:spPr>
          <a:xfrm>
            <a:off x="7935697" y="5667767"/>
            <a:ext cx="785154" cy="718050"/>
          </a:xfrm>
          <a:prstGeom prst="flowChart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vi-VN" sz="4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Flowchart: Process 30">
            <a:extLst>
              <a:ext uri="{FF2B5EF4-FFF2-40B4-BE49-F238E27FC236}">
                <a16:creationId xmlns="" xmlns:a16="http://schemas.microsoft.com/office/drawing/2014/main" id="{333E227B-93E0-E8FE-90FB-14D965D23F83}"/>
              </a:ext>
            </a:extLst>
          </p:cNvPr>
          <p:cNvSpPr/>
          <p:nvPr/>
        </p:nvSpPr>
        <p:spPr>
          <a:xfrm>
            <a:off x="1782544" y="5629667"/>
            <a:ext cx="785154" cy="715767"/>
          </a:xfrm>
          <a:prstGeom prst="flowChartProcess">
            <a:avLst/>
          </a:prstGeom>
          <a:solidFill>
            <a:srgbClr val="F11D2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vi-VN" sz="4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A767B3C-63B8-20E1-0F9C-E7DF40DB28AB}"/>
              </a:ext>
            </a:extLst>
          </p:cNvPr>
          <p:cNvSpPr txBox="1"/>
          <p:nvPr/>
        </p:nvSpPr>
        <p:spPr>
          <a:xfrm>
            <a:off x="3267789" y="310689"/>
            <a:ext cx="54530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3600" b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RUNG CHUÔNG VÀNG</a:t>
            </a:r>
          </a:p>
          <a:p>
            <a:endParaRPr lang="en-SG"/>
          </a:p>
        </p:txBody>
      </p:sp>
      <p:pic>
        <p:nvPicPr>
          <p:cNvPr id="4" name="đồng hồ đếm ngược">
            <a:hlinkClick r:id="" action="ppaction://media"/>
            <a:extLst>
              <a:ext uri="{FF2B5EF4-FFF2-40B4-BE49-F238E27FC236}">
                <a16:creationId xmlns="" xmlns:a16="http://schemas.microsoft.com/office/drawing/2014/main" id="{A23BE26F-7300-EE53-61CD-4DD1AE34F63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t="4850" r="5687"/>
          <a:stretch/>
        </p:blipFill>
        <p:spPr>
          <a:xfrm>
            <a:off x="10204255" y="340067"/>
            <a:ext cx="1455283" cy="14682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33">
            <a:extLst>
              <a:ext uri="{FF2B5EF4-FFF2-40B4-BE49-F238E27FC236}">
                <a16:creationId xmlns="" xmlns:a16="http://schemas.microsoft.com/office/drawing/2014/main" id="{3E9934EA-1856-4AD4-678C-03D8B35B18C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872" y="1312946"/>
            <a:ext cx="8090210" cy="72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762" y="2344168"/>
            <a:ext cx="2187728" cy="29306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15200" y="2440632"/>
            <a:ext cx="1609725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436986"/>
      </p:ext>
    </p:extLst>
  </p:cSld>
  <p:clrMapOvr>
    <a:masterClrMapping/>
  </p:clrMapOvr>
  <p:transition spd="slow" advClick="0">
    <p:zoom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123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54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61456" grpId="0"/>
      <p:bldP spid="30" grpId="0" animBg="1"/>
      <p:bldP spid="30" grpId="1" animBg="1"/>
      <p:bldP spid="31" grpId="0" animBg="1"/>
      <p:bldP spid="31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>
            <a:extLst>
              <a:ext uri="{FF2B5EF4-FFF2-40B4-BE49-F238E27FC236}">
                <a16:creationId xmlns="" xmlns:a16="http://schemas.microsoft.com/office/drawing/2014/main" id="{8B792448-BBD9-F3DB-5FAA-1D7CDB96B4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929" y="152441"/>
            <a:ext cx="11794782" cy="6553117"/>
          </a:xfrm>
          <a:prstGeom prst="roundRect">
            <a:avLst>
              <a:gd name="adj" fmla="val 12753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56" name="Text Box 16">
            <a:extLst>
              <a:ext uri="{FF2B5EF4-FFF2-40B4-BE49-F238E27FC236}">
                <a16:creationId xmlns="" xmlns:a16="http://schemas.microsoft.com/office/drawing/2014/main" id="{C04E6EC8-7E82-D384-604E-F3D667ECA8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29" y="1647204"/>
            <a:ext cx="11794782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400" b="1" dirty="0" err="1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Câu</a:t>
            </a:r>
            <a:r>
              <a:rPr lang="en-US" sz="24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 5: </a:t>
            </a:r>
            <a:r>
              <a:rPr lang="en-US" sz="2400" b="1" dirty="0" err="1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Bạn</a:t>
            </a:r>
            <a:r>
              <a:rPr lang="en-US" sz="24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nào</a:t>
            </a:r>
            <a:r>
              <a:rPr lang="en-US" sz="24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đang</a:t>
            </a:r>
            <a:r>
              <a:rPr lang="en-US" sz="24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cầm</a:t>
            </a:r>
            <a:r>
              <a:rPr lang="en-US" sz="24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chữ</a:t>
            </a:r>
            <a:r>
              <a:rPr lang="en-US" sz="24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 e?</a:t>
            </a:r>
            <a:endParaRPr lang="en-US" altLang="en-US" sz="2400" b="1" dirty="0">
              <a:solidFill>
                <a:schemeClr val="tx2">
                  <a:lumMod val="75000"/>
                </a:schemeClr>
              </a:solidFill>
              <a:latin typeface="VNanvant"/>
              <a:cs typeface="Times New Roman" pitchFamily="18" charset="0"/>
            </a:endParaRPr>
          </a:p>
        </p:txBody>
      </p:sp>
      <p:pic>
        <p:nvPicPr>
          <p:cNvPr id="4113" name="Picture 3" descr="an30">
            <a:extLst>
              <a:ext uri="{FF2B5EF4-FFF2-40B4-BE49-F238E27FC236}">
                <a16:creationId xmlns="" xmlns:a16="http://schemas.microsoft.com/office/drawing/2014/main" id="{D210C029-F221-A141-06F7-7A33EEAE840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63" y="482797"/>
            <a:ext cx="1073508" cy="95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Flowchart: Process 29">
            <a:extLst>
              <a:ext uri="{FF2B5EF4-FFF2-40B4-BE49-F238E27FC236}">
                <a16:creationId xmlns="" xmlns:a16="http://schemas.microsoft.com/office/drawing/2014/main" id="{6CADB599-A0FE-9832-F187-F707B653DEB7}"/>
              </a:ext>
            </a:extLst>
          </p:cNvPr>
          <p:cNvSpPr/>
          <p:nvPr/>
        </p:nvSpPr>
        <p:spPr>
          <a:xfrm>
            <a:off x="7935697" y="5667767"/>
            <a:ext cx="785154" cy="718050"/>
          </a:xfrm>
          <a:prstGeom prst="flowChart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vi-VN" sz="4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Flowchart: Process 30">
            <a:extLst>
              <a:ext uri="{FF2B5EF4-FFF2-40B4-BE49-F238E27FC236}">
                <a16:creationId xmlns="" xmlns:a16="http://schemas.microsoft.com/office/drawing/2014/main" id="{333E227B-93E0-E8FE-90FB-14D965D23F83}"/>
              </a:ext>
            </a:extLst>
          </p:cNvPr>
          <p:cNvSpPr/>
          <p:nvPr/>
        </p:nvSpPr>
        <p:spPr>
          <a:xfrm>
            <a:off x="1782544" y="5629667"/>
            <a:ext cx="785154" cy="715767"/>
          </a:xfrm>
          <a:prstGeom prst="flowChartProcess">
            <a:avLst/>
          </a:prstGeom>
          <a:solidFill>
            <a:srgbClr val="F11D2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vi-VN" sz="4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A767B3C-63B8-20E1-0F9C-E7DF40DB28AB}"/>
              </a:ext>
            </a:extLst>
          </p:cNvPr>
          <p:cNvSpPr txBox="1"/>
          <p:nvPr/>
        </p:nvSpPr>
        <p:spPr>
          <a:xfrm>
            <a:off x="3267789" y="310689"/>
            <a:ext cx="54530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3600" b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RUNG CHUÔNG VÀNG</a:t>
            </a:r>
          </a:p>
          <a:p>
            <a:endParaRPr lang="en-SG"/>
          </a:p>
        </p:txBody>
      </p:sp>
      <p:pic>
        <p:nvPicPr>
          <p:cNvPr id="4" name="đồng hồ đếm ngược">
            <a:hlinkClick r:id="" action="ppaction://media"/>
            <a:extLst>
              <a:ext uri="{FF2B5EF4-FFF2-40B4-BE49-F238E27FC236}">
                <a16:creationId xmlns="" xmlns:a16="http://schemas.microsoft.com/office/drawing/2014/main" id="{A23BE26F-7300-EE53-61CD-4DD1AE34F63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t="4850" r="5687"/>
          <a:stretch/>
        </p:blipFill>
        <p:spPr>
          <a:xfrm>
            <a:off x="10204255" y="340067"/>
            <a:ext cx="1455283" cy="14682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33">
            <a:extLst>
              <a:ext uri="{FF2B5EF4-FFF2-40B4-BE49-F238E27FC236}">
                <a16:creationId xmlns="" xmlns:a16="http://schemas.microsoft.com/office/drawing/2014/main" id="{3E9934EA-1856-4AD4-678C-03D8B35B18C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872" y="1312946"/>
            <a:ext cx="8090210" cy="72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762" y="2344168"/>
            <a:ext cx="2187728" cy="29306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15200" y="2440632"/>
            <a:ext cx="1609725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631652"/>
      </p:ext>
    </p:extLst>
  </p:cSld>
  <p:clrMapOvr>
    <a:masterClrMapping/>
  </p:clrMapOvr>
  <p:transition spd="slow" advClick="0">
    <p:zoom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9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30" grpId="0" animBg="1"/>
      <p:bldP spid="31" grpId="0" animBg="1"/>
      <p:bldP spid="31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>
            <a:extLst>
              <a:ext uri="{FF2B5EF4-FFF2-40B4-BE49-F238E27FC236}">
                <a16:creationId xmlns="" xmlns:a16="http://schemas.microsoft.com/office/drawing/2014/main" id="{6E631A39-174C-5034-5A1F-D89615A9D5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82563"/>
            <a:ext cx="11734800" cy="6335712"/>
          </a:xfrm>
          <a:prstGeom prst="roundRect">
            <a:avLst>
              <a:gd name="adj" fmla="val 8637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741" name="Text Box 13">
            <a:extLst>
              <a:ext uri="{FF2B5EF4-FFF2-40B4-BE49-F238E27FC236}">
                <a16:creationId xmlns="" xmlns:a16="http://schemas.microsoft.com/office/drawing/2014/main" id="{771279D3-4C27-644B-8B33-792DF585B5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5550" y="4524376"/>
            <a:ext cx="7200900" cy="13234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8000" dirty="0" smtClean="0">
                <a:ln w="0">
                  <a:solidFill>
                    <a:srgbClr val="FFFF00"/>
                  </a:solidFill>
                </a:ln>
                <a:solidFill>
                  <a:srgbClr val="B01116"/>
                </a:solidFill>
                <a:effectLst>
                  <a:reflection blurRad="6350" stA="53000" endA="300" endPos="35500" dir="5400000" sy="-90000" algn="bl" rotWithShape="0"/>
                </a:effectLst>
                <a:latin typeface="Congenial Black" panose="02000503040000020004" pitchFamily="2" charset="0"/>
                <a:cs typeface="Times New Roman" panose="02020603050405020304" pitchFamily="18" charset="0"/>
              </a:rPr>
              <a:t>CHÚC </a:t>
            </a:r>
            <a:r>
              <a:rPr lang="en-US" altLang="en-US" sz="8000" dirty="0" smtClean="0">
                <a:ln w="0">
                  <a:solidFill>
                    <a:srgbClr val="FFFF00"/>
                  </a:solidFill>
                </a:ln>
                <a:solidFill>
                  <a:srgbClr val="B01116"/>
                </a:solidFill>
                <a:effectLst>
                  <a:reflection blurRad="6350" stA="53000" endA="300" endPos="35500" dir="5400000" sy="-90000" algn="bl" rotWithShape="0"/>
                </a:effectLst>
                <a:latin typeface="Congenial Black" panose="02000503040000020004" pitchFamily="2" charset="0"/>
                <a:cs typeface="Times New Roman" panose="02020603050405020304" pitchFamily="18" charset="0"/>
              </a:rPr>
              <a:t>MUNG </a:t>
            </a:r>
            <a:r>
              <a:rPr lang="en-US" altLang="en-US" sz="8000" dirty="0">
                <a:ln w="0">
                  <a:solidFill>
                    <a:srgbClr val="FFFF00"/>
                  </a:solidFill>
                </a:ln>
                <a:solidFill>
                  <a:srgbClr val="B01116"/>
                </a:solidFill>
                <a:effectLst>
                  <a:reflection blurRad="6350" stA="53000" endA="300" endPos="35500" dir="5400000" sy="-90000" algn="bl" rotWithShape="0"/>
                </a:effectLst>
                <a:latin typeface="Congenial Black" panose="02000503040000020004" pitchFamily="2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19461" name="Picture 4">
            <a:extLst>
              <a:ext uri="{FF2B5EF4-FFF2-40B4-BE49-F238E27FC236}">
                <a16:creationId xmlns="" xmlns:a16="http://schemas.microsoft.com/office/drawing/2014/main" id="{097C82B9-1235-25C7-E563-A50D717D48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3" b="8009"/>
          <a:stretch>
            <a:fillRect/>
          </a:stretch>
        </p:blipFill>
        <p:spPr bwMode="auto">
          <a:xfrm>
            <a:off x="3901752" y="685800"/>
            <a:ext cx="4388496" cy="3716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875E-6 -4.07407E-6 L -0.00104 -0.08819 " pathEditMode="relative" rAng="0" ptsTypes="AA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4421"/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37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37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37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41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3">
            <a:extLst>
              <a:ext uri="{FF2B5EF4-FFF2-40B4-BE49-F238E27FC236}">
                <a16:creationId xmlns="" xmlns:a16="http://schemas.microsoft.com/office/drawing/2014/main" id="{0984AB42-0587-66CC-D4AD-CA685BD4AF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19743"/>
            <a:ext cx="11811000" cy="6546850"/>
          </a:xfrm>
          <a:prstGeom prst="roundRect">
            <a:avLst>
              <a:gd name="adj" fmla="val 12749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 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="" xmlns:a16="http://schemas.microsoft.com/office/drawing/2014/main" id="{4455DA95-9CC8-0C9D-DC28-0383D30AFF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3" b="8009"/>
          <a:stretch>
            <a:fillRect/>
          </a:stretch>
        </p:blipFill>
        <p:spPr bwMode="auto">
          <a:xfrm>
            <a:off x="4038600" y="2652023"/>
            <a:ext cx="4114800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A459A74-CA01-C614-F9EE-2FC3C67AFB5F}"/>
              </a:ext>
            </a:extLst>
          </p:cNvPr>
          <p:cNvSpPr txBox="1"/>
          <p:nvPr/>
        </p:nvSpPr>
        <p:spPr>
          <a:xfrm>
            <a:off x="2239736" y="2071455"/>
            <a:ext cx="7636328" cy="3442158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SG" sz="11500" b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RUNG CHUÔNG VÀNG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2122E6E-2B6F-52AF-DCEE-7FEBD943B753}"/>
              </a:ext>
            </a:extLst>
          </p:cNvPr>
          <p:cNvSpPr txBox="1"/>
          <p:nvPr/>
        </p:nvSpPr>
        <p:spPr>
          <a:xfrm>
            <a:off x="3657600" y="272143"/>
            <a:ext cx="525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</a:t>
            </a:r>
            <a:r>
              <a:rPr lang="en-S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PHƯỜNG BỒ ĐỀ</a:t>
            </a:r>
            <a:endParaRPr lang="en-SG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SG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en-SG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 BIÊN</a:t>
            </a:r>
          </a:p>
          <a:p>
            <a:pPr algn="ctr"/>
            <a:endParaRPr lang="en-SG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DC82F990-935F-FDF1-7320-D4615E719E7B}"/>
              </a:ext>
            </a:extLst>
          </p:cNvPr>
          <p:cNvCxnSpPr/>
          <p:nvPr/>
        </p:nvCxnSpPr>
        <p:spPr>
          <a:xfrm>
            <a:off x="5181600" y="918474"/>
            <a:ext cx="2057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>
            <a:extLst>
              <a:ext uri="{FF2B5EF4-FFF2-40B4-BE49-F238E27FC236}">
                <a16:creationId xmlns="" xmlns:a16="http://schemas.microsoft.com/office/drawing/2014/main" id="{8B792448-BBD9-F3DB-5FAA-1D7CDB96B4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63" y="995190"/>
            <a:ext cx="11794782" cy="6553117"/>
          </a:xfrm>
          <a:prstGeom prst="roundRect">
            <a:avLst>
              <a:gd name="adj" fmla="val 12753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56" name="Text Box 16">
            <a:extLst>
              <a:ext uri="{FF2B5EF4-FFF2-40B4-BE49-F238E27FC236}">
                <a16:creationId xmlns="" xmlns:a16="http://schemas.microsoft.com/office/drawing/2014/main" id="{C04E6EC8-7E82-D384-604E-F3D667ECA8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71469"/>
            <a:ext cx="11794782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400" b="1" dirty="0" err="1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Câu</a:t>
            </a:r>
            <a:r>
              <a:rPr lang="en-US" sz="24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 1: </a:t>
            </a:r>
            <a:r>
              <a:rPr lang="en-US" sz="2400" b="1" dirty="0" err="1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Bé</a:t>
            </a:r>
            <a:r>
              <a:rPr lang="en-US" sz="24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hãy</a:t>
            </a:r>
            <a:r>
              <a:rPr lang="en-US" sz="24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tìm</a:t>
            </a:r>
            <a:r>
              <a:rPr lang="en-US" sz="24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chữ</a:t>
            </a:r>
            <a:r>
              <a:rPr lang="en-US" sz="24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cái</a:t>
            </a:r>
            <a:r>
              <a:rPr lang="en-US" sz="24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đứng</a:t>
            </a:r>
            <a:r>
              <a:rPr lang="en-US" sz="24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 ở </a:t>
            </a:r>
            <a:r>
              <a:rPr lang="en-US" sz="2400" b="1" dirty="0" err="1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vị</a:t>
            </a:r>
            <a:r>
              <a:rPr lang="en-US" sz="24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trí</a:t>
            </a:r>
            <a:r>
              <a:rPr lang="en-US" sz="24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thứ</a:t>
            </a:r>
            <a:r>
              <a:rPr lang="en-US" sz="24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hai</a:t>
            </a:r>
            <a:r>
              <a:rPr lang="en-US" sz="24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?</a:t>
            </a:r>
            <a:endParaRPr lang="en-US" altLang="en-US" sz="2400" b="1" dirty="0">
              <a:solidFill>
                <a:schemeClr val="tx2">
                  <a:lumMod val="75000"/>
                </a:schemeClr>
              </a:solidFill>
              <a:latin typeface="VNanvant"/>
              <a:cs typeface="Times New Roman" pitchFamily="18" charset="0"/>
            </a:endParaRPr>
          </a:p>
        </p:txBody>
      </p:sp>
      <p:pic>
        <p:nvPicPr>
          <p:cNvPr id="4113" name="Picture 3" descr="an30">
            <a:extLst>
              <a:ext uri="{FF2B5EF4-FFF2-40B4-BE49-F238E27FC236}">
                <a16:creationId xmlns="" xmlns:a16="http://schemas.microsoft.com/office/drawing/2014/main" id="{D210C029-F221-A141-06F7-7A33EEAE840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63" y="482797"/>
            <a:ext cx="1073508" cy="95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Flowchart: Process 29">
            <a:extLst>
              <a:ext uri="{FF2B5EF4-FFF2-40B4-BE49-F238E27FC236}">
                <a16:creationId xmlns="" xmlns:a16="http://schemas.microsoft.com/office/drawing/2014/main" id="{6CADB599-A0FE-9832-F187-F707B653DEB7}"/>
              </a:ext>
            </a:extLst>
          </p:cNvPr>
          <p:cNvSpPr/>
          <p:nvPr/>
        </p:nvSpPr>
        <p:spPr>
          <a:xfrm>
            <a:off x="2919214" y="5536766"/>
            <a:ext cx="5403655" cy="715766"/>
          </a:xfrm>
          <a:prstGeom prst="flowChart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800" b="1" dirty="0" err="1" smtClean="0">
                <a:solidFill>
                  <a:srgbClr val="002060"/>
                </a:solidFill>
                <a:latin typeface="VNanvant"/>
                <a:cs typeface="Times New Roman" pitchFamily="18" charset="0"/>
              </a:rPr>
              <a:t>M</a:t>
            </a:r>
            <a:r>
              <a:rPr lang="en-US" sz="4800" b="1" dirty="0" err="1" smtClean="0">
                <a:solidFill>
                  <a:srgbClr val="FF0000"/>
                </a:solidFill>
                <a:latin typeface="VNanvant"/>
                <a:cs typeface="Times New Roman" pitchFamily="18" charset="0"/>
              </a:rPr>
              <a:t>è</a:t>
            </a:r>
            <a:r>
              <a:rPr lang="en-US" sz="4800" b="1" dirty="0" err="1" smtClean="0">
                <a:solidFill>
                  <a:srgbClr val="002060"/>
                </a:solidFill>
                <a:latin typeface="VNanvant"/>
                <a:cs typeface="Times New Roman" pitchFamily="18" charset="0"/>
              </a:rPr>
              <a:t>o</a:t>
            </a:r>
            <a:r>
              <a:rPr lang="en-US" sz="4800" b="1" dirty="0" smtClean="0">
                <a:solidFill>
                  <a:srgbClr val="002060"/>
                </a:solidFill>
                <a:latin typeface="VNanvant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VNanvant"/>
                <a:cs typeface="Times New Roman" pitchFamily="18" charset="0"/>
              </a:rPr>
              <a:t>đuổi</a:t>
            </a:r>
            <a:r>
              <a:rPr lang="en-US" sz="4800" b="1" dirty="0" smtClean="0">
                <a:solidFill>
                  <a:srgbClr val="002060"/>
                </a:solidFill>
                <a:latin typeface="VNanvant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VNanvant"/>
                <a:cs typeface="Times New Roman" pitchFamily="18" charset="0"/>
              </a:rPr>
              <a:t>chuột</a:t>
            </a:r>
            <a:endParaRPr lang="vi-VN" sz="4800" b="1" dirty="0">
              <a:solidFill>
                <a:srgbClr val="002060"/>
              </a:solidFill>
              <a:latin typeface="VNanvant"/>
              <a:cs typeface="Times New Roman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A767B3C-63B8-20E1-0F9C-E7DF40DB28AB}"/>
              </a:ext>
            </a:extLst>
          </p:cNvPr>
          <p:cNvSpPr txBox="1"/>
          <p:nvPr/>
        </p:nvSpPr>
        <p:spPr>
          <a:xfrm>
            <a:off x="3267789" y="310689"/>
            <a:ext cx="54530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3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RUNG CHUÔNG VÀNG</a:t>
            </a:r>
          </a:p>
          <a:p>
            <a:endParaRPr lang="en-SG" dirty="0"/>
          </a:p>
        </p:txBody>
      </p:sp>
      <p:pic>
        <p:nvPicPr>
          <p:cNvPr id="4" name="đồng hồ đếm ngược">
            <a:hlinkClick r:id="" action="ppaction://media"/>
            <a:extLst>
              <a:ext uri="{FF2B5EF4-FFF2-40B4-BE49-F238E27FC236}">
                <a16:creationId xmlns="" xmlns:a16="http://schemas.microsoft.com/office/drawing/2014/main" id="{A23BE26F-7300-EE53-61CD-4DD1AE34F63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t="4850" r="5687"/>
          <a:stretch/>
        </p:blipFill>
        <p:spPr>
          <a:xfrm>
            <a:off x="10204255" y="340067"/>
            <a:ext cx="1455283" cy="14682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33">
            <a:extLst>
              <a:ext uri="{FF2B5EF4-FFF2-40B4-BE49-F238E27FC236}">
                <a16:creationId xmlns="" xmlns:a16="http://schemas.microsoft.com/office/drawing/2014/main" id="{3E9934EA-1856-4AD4-678C-03D8B35B18C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872" y="1312946"/>
            <a:ext cx="8090210" cy="72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0035" y="2229423"/>
            <a:ext cx="4922012" cy="3174457"/>
          </a:xfrm>
          <a:prstGeom prst="rect">
            <a:avLst/>
          </a:prstGeom>
        </p:spPr>
      </p:pic>
      <p:sp>
        <p:nvSpPr>
          <p:cNvPr id="17" name="Flowchart: Process 16">
            <a:extLst>
              <a:ext uri="{FF2B5EF4-FFF2-40B4-BE49-F238E27FC236}">
                <a16:creationId xmlns="" xmlns:a16="http://schemas.microsoft.com/office/drawing/2014/main" id="{4188F73D-8063-A5B8-A266-F9325470A982}"/>
              </a:ext>
            </a:extLst>
          </p:cNvPr>
          <p:cNvSpPr/>
          <p:nvPr/>
        </p:nvSpPr>
        <p:spPr>
          <a:xfrm>
            <a:off x="8532861" y="2267384"/>
            <a:ext cx="785154" cy="715766"/>
          </a:xfrm>
          <a:prstGeom prst="flowChartProcess">
            <a:avLst/>
          </a:prstGeom>
          <a:solidFill>
            <a:srgbClr val="EB1C2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vi-VN" sz="4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Flowchart: Process 17">
            <a:extLst>
              <a:ext uri="{FF2B5EF4-FFF2-40B4-BE49-F238E27FC236}">
                <a16:creationId xmlns="" xmlns:a16="http://schemas.microsoft.com/office/drawing/2014/main" id="{4188F73D-8063-A5B8-A266-F9325470A982}"/>
              </a:ext>
            </a:extLst>
          </p:cNvPr>
          <p:cNvSpPr/>
          <p:nvPr/>
        </p:nvSpPr>
        <p:spPr>
          <a:xfrm>
            <a:off x="8534973" y="4939598"/>
            <a:ext cx="785154" cy="715766"/>
          </a:xfrm>
          <a:prstGeom prst="flowChartProcess">
            <a:avLst/>
          </a:prstGeom>
          <a:solidFill>
            <a:srgbClr val="FFC71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vi-VN" sz="4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1172874"/>
              </p:ext>
            </p:extLst>
          </p:nvPr>
        </p:nvGraphicFramePr>
        <p:xfrm>
          <a:off x="9720045" y="2277680"/>
          <a:ext cx="968420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8420">
                  <a:extLst>
                    <a:ext uri="{9D8B030D-6E8A-4147-A177-3AD203B41FA5}">
                      <a16:colId xmlns="" xmlns:a16="http://schemas.microsoft.com/office/drawing/2014/main" val="24336482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</a:t>
                      </a:r>
                      <a:r>
                        <a:rPr lang="en-US" sz="4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4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05147244"/>
                  </a:ext>
                </a:extLst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7719638"/>
              </p:ext>
            </p:extLst>
          </p:nvPr>
        </p:nvGraphicFramePr>
        <p:xfrm>
          <a:off x="9720045" y="3534753"/>
          <a:ext cx="968420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8420">
                  <a:extLst>
                    <a:ext uri="{9D8B030D-6E8A-4147-A177-3AD203B41FA5}">
                      <a16:colId xmlns="" xmlns:a16="http://schemas.microsoft.com/office/drawing/2014/main" val="24336482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</a:t>
                      </a:r>
                      <a:r>
                        <a:rPr lang="en-US" sz="4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4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05147244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7608523"/>
              </p:ext>
            </p:extLst>
          </p:nvPr>
        </p:nvGraphicFramePr>
        <p:xfrm>
          <a:off x="9686123" y="4916481"/>
          <a:ext cx="1002341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2341">
                  <a:extLst>
                    <a:ext uri="{9D8B030D-6E8A-4147-A177-3AD203B41FA5}">
                      <a16:colId xmlns="" xmlns:a16="http://schemas.microsoft.com/office/drawing/2014/main" val="24336482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</a:t>
                      </a:r>
                      <a:r>
                        <a:rPr lang="en-US" sz="4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lang="en-US" sz="4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05147244"/>
                  </a:ext>
                </a:extLst>
              </a:tr>
            </a:tbl>
          </a:graphicData>
        </a:graphic>
      </p:graphicFrame>
      <p:sp>
        <p:nvSpPr>
          <p:cNvPr id="19" name="Flowchart: Process 18">
            <a:extLst>
              <a:ext uri="{FF2B5EF4-FFF2-40B4-BE49-F238E27FC236}">
                <a16:creationId xmlns="" xmlns:a16="http://schemas.microsoft.com/office/drawing/2014/main" id="{4188F73D-8063-A5B8-A266-F9325470A982}"/>
              </a:ext>
            </a:extLst>
          </p:cNvPr>
          <p:cNvSpPr/>
          <p:nvPr/>
        </p:nvSpPr>
        <p:spPr>
          <a:xfrm>
            <a:off x="8484882" y="3551600"/>
            <a:ext cx="785154" cy="715766"/>
          </a:xfrm>
          <a:prstGeom prst="flowChartProcess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vi-VN" sz="4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652931"/>
      </p:ext>
    </p:extLst>
  </p:cSld>
  <p:clrMapOvr>
    <a:masterClrMapping/>
  </p:clrMapOvr>
  <p:transition spd="slow" advClick="0">
    <p:zoom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6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61456" grpId="0"/>
      <p:bldP spid="30" grpId="0" animBg="1"/>
      <p:bldP spid="30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>
            <a:extLst>
              <a:ext uri="{FF2B5EF4-FFF2-40B4-BE49-F238E27FC236}">
                <a16:creationId xmlns="" xmlns:a16="http://schemas.microsoft.com/office/drawing/2014/main" id="{8B792448-BBD9-F3DB-5FAA-1D7CDB96B4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63" y="995190"/>
            <a:ext cx="11794782" cy="6553117"/>
          </a:xfrm>
          <a:prstGeom prst="roundRect">
            <a:avLst>
              <a:gd name="adj" fmla="val 12753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56" name="Text Box 16">
            <a:extLst>
              <a:ext uri="{FF2B5EF4-FFF2-40B4-BE49-F238E27FC236}">
                <a16:creationId xmlns="" xmlns:a16="http://schemas.microsoft.com/office/drawing/2014/main" id="{C04E6EC8-7E82-D384-604E-F3D667ECA8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71469"/>
            <a:ext cx="11794782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400" b="1" dirty="0" err="1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Câu</a:t>
            </a:r>
            <a:r>
              <a:rPr lang="en-US" sz="24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 1: </a:t>
            </a:r>
            <a:r>
              <a:rPr lang="en-US" sz="2400" b="1" dirty="0" err="1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Bé</a:t>
            </a:r>
            <a:r>
              <a:rPr lang="en-US" sz="24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hãy</a:t>
            </a:r>
            <a:r>
              <a:rPr lang="en-US" sz="24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tìm</a:t>
            </a:r>
            <a:r>
              <a:rPr lang="en-US" sz="24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chữ</a:t>
            </a:r>
            <a:r>
              <a:rPr lang="en-US" sz="24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cái</a:t>
            </a:r>
            <a:r>
              <a:rPr lang="en-US" sz="24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đứng</a:t>
            </a:r>
            <a:r>
              <a:rPr lang="en-US" sz="24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 ở </a:t>
            </a:r>
            <a:r>
              <a:rPr lang="en-US" sz="2400" b="1" dirty="0" err="1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vị</a:t>
            </a:r>
            <a:r>
              <a:rPr lang="en-US" sz="24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trí</a:t>
            </a:r>
            <a:r>
              <a:rPr lang="en-US" sz="24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thứ</a:t>
            </a:r>
            <a:r>
              <a:rPr lang="en-US" sz="24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hai</a:t>
            </a:r>
            <a:r>
              <a:rPr lang="en-US" sz="24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trong</a:t>
            </a:r>
            <a:r>
              <a:rPr lang="en-US" sz="24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từ</a:t>
            </a:r>
            <a:r>
              <a:rPr lang="en-US" sz="24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sau</a:t>
            </a:r>
            <a:r>
              <a:rPr lang="en-US" sz="24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?</a:t>
            </a:r>
            <a:endParaRPr lang="en-US" altLang="en-US" sz="2400" b="1" dirty="0">
              <a:solidFill>
                <a:schemeClr val="tx2">
                  <a:lumMod val="75000"/>
                </a:schemeClr>
              </a:solidFill>
              <a:latin typeface="VNanvant"/>
              <a:cs typeface="Times New Roman" pitchFamily="18" charset="0"/>
            </a:endParaRPr>
          </a:p>
        </p:txBody>
      </p:sp>
      <p:pic>
        <p:nvPicPr>
          <p:cNvPr id="4113" name="Picture 3" descr="an30">
            <a:extLst>
              <a:ext uri="{FF2B5EF4-FFF2-40B4-BE49-F238E27FC236}">
                <a16:creationId xmlns="" xmlns:a16="http://schemas.microsoft.com/office/drawing/2014/main" id="{D210C029-F221-A141-06F7-7A33EEAE840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63" y="482797"/>
            <a:ext cx="1073508" cy="95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Flowchart: Process 29">
            <a:extLst>
              <a:ext uri="{FF2B5EF4-FFF2-40B4-BE49-F238E27FC236}">
                <a16:creationId xmlns="" xmlns:a16="http://schemas.microsoft.com/office/drawing/2014/main" id="{6CADB599-A0FE-9832-F187-F707B653DEB7}"/>
              </a:ext>
            </a:extLst>
          </p:cNvPr>
          <p:cNvSpPr/>
          <p:nvPr/>
        </p:nvSpPr>
        <p:spPr>
          <a:xfrm>
            <a:off x="2919214" y="5536766"/>
            <a:ext cx="5403655" cy="715766"/>
          </a:xfrm>
          <a:prstGeom prst="flowChart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800" b="1" dirty="0" err="1" smtClean="0">
                <a:solidFill>
                  <a:srgbClr val="002060"/>
                </a:solidFill>
                <a:latin typeface="VNanvant"/>
                <a:cs typeface="Times New Roman" pitchFamily="18" charset="0"/>
              </a:rPr>
              <a:t>M</a:t>
            </a:r>
            <a:r>
              <a:rPr lang="en-US" sz="4800" b="1" dirty="0" err="1" smtClean="0">
                <a:solidFill>
                  <a:srgbClr val="FF0000"/>
                </a:solidFill>
                <a:latin typeface="VNanvant"/>
                <a:cs typeface="Times New Roman" pitchFamily="18" charset="0"/>
              </a:rPr>
              <a:t>è</a:t>
            </a:r>
            <a:r>
              <a:rPr lang="en-US" sz="4800" b="1" dirty="0" err="1" smtClean="0">
                <a:solidFill>
                  <a:srgbClr val="002060"/>
                </a:solidFill>
                <a:latin typeface="VNanvant"/>
                <a:cs typeface="Times New Roman" pitchFamily="18" charset="0"/>
              </a:rPr>
              <a:t>o</a:t>
            </a:r>
            <a:r>
              <a:rPr lang="en-US" sz="4800" b="1" dirty="0" smtClean="0">
                <a:solidFill>
                  <a:srgbClr val="002060"/>
                </a:solidFill>
                <a:latin typeface="VNanvant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VNanvant"/>
                <a:cs typeface="Times New Roman" pitchFamily="18" charset="0"/>
              </a:rPr>
              <a:t>đuổi</a:t>
            </a:r>
            <a:r>
              <a:rPr lang="en-US" sz="4800" b="1" dirty="0" smtClean="0">
                <a:solidFill>
                  <a:srgbClr val="002060"/>
                </a:solidFill>
                <a:latin typeface="VNanvant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VNanvant"/>
                <a:cs typeface="Times New Roman" pitchFamily="18" charset="0"/>
              </a:rPr>
              <a:t>chuột</a:t>
            </a:r>
            <a:endParaRPr lang="vi-VN" sz="4800" b="1" dirty="0">
              <a:solidFill>
                <a:srgbClr val="002060"/>
              </a:solidFill>
              <a:latin typeface="VNanvant"/>
              <a:cs typeface="Times New Roman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A767B3C-63B8-20E1-0F9C-E7DF40DB28AB}"/>
              </a:ext>
            </a:extLst>
          </p:cNvPr>
          <p:cNvSpPr txBox="1"/>
          <p:nvPr/>
        </p:nvSpPr>
        <p:spPr>
          <a:xfrm>
            <a:off x="3267789" y="310689"/>
            <a:ext cx="54530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3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RUNG CHUÔNG VÀNG</a:t>
            </a:r>
          </a:p>
          <a:p>
            <a:endParaRPr lang="en-SG" dirty="0"/>
          </a:p>
        </p:txBody>
      </p:sp>
      <p:pic>
        <p:nvPicPr>
          <p:cNvPr id="4" name="đồng hồ đếm ngược">
            <a:hlinkClick r:id="" action="ppaction://media"/>
            <a:extLst>
              <a:ext uri="{FF2B5EF4-FFF2-40B4-BE49-F238E27FC236}">
                <a16:creationId xmlns="" xmlns:a16="http://schemas.microsoft.com/office/drawing/2014/main" id="{A23BE26F-7300-EE53-61CD-4DD1AE34F63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t="4850" r="5687"/>
          <a:stretch/>
        </p:blipFill>
        <p:spPr>
          <a:xfrm>
            <a:off x="10204255" y="340067"/>
            <a:ext cx="1455283" cy="14682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33">
            <a:extLst>
              <a:ext uri="{FF2B5EF4-FFF2-40B4-BE49-F238E27FC236}">
                <a16:creationId xmlns="" xmlns:a16="http://schemas.microsoft.com/office/drawing/2014/main" id="{3E9934EA-1856-4AD4-678C-03D8B35B18C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872" y="1312946"/>
            <a:ext cx="8090210" cy="72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0035" y="2229423"/>
            <a:ext cx="4922012" cy="3174457"/>
          </a:xfrm>
          <a:prstGeom prst="rect">
            <a:avLst/>
          </a:prstGeom>
        </p:spPr>
      </p:pic>
      <p:sp>
        <p:nvSpPr>
          <p:cNvPr id="17" name="Flowchart: Process 16">
            <a:extLst>
              <a:ext uri="{FF2B5EF4-FFF2-40B4-BE49-F238E27FC236}">
                <a16:creationId xmlns="" xmlns:a16="http://schemas.microsoft.com/office/drawing/2014/main" id="{4188F73D-8063-A5B8-A266-F9325470A982}"/>
              </a:ext>
            </a:extLst>
          </p:cNvPr>
          <p:cNvSpPr/>
          <p:nvPr/>
        </p:nvSpPr>
        <p:spPr>
          <a:xfrm>
            <a:off x="8532861" y="2267384"/>
            <a:ext cx="785154" cy="715766"/>
          </a:xfrm>
          <a:prstGeom prst="flowChartProcess">
            <a:avLst/>
          </a:prstGeom>
          <a:solidFill>
            <a:srgbClr val="EB1C2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vi-VN" sz="4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Flowchart: Process 17">
            <a:extLst>
              <a:ext uri="{FF2B5EF4-FFF2-40B4-BE49-F238E27FC236}">
                <a16:creationId xmlns="" xmlns:a16="http://schemas.microsoft.com/office/drawing/2014/main" id="{4188F73D-8063-A5B8-A266-F9325470A982}"/>
              </a:ext>
            </a:extLst>
          </p:cNvPr>
          <p:cNvSpPr/>
          <p:nvPr/>
        </p:nvSpPr>
        <p:spPr>
          <a:xfrm>
            <a:off x="8534973" y="4939598"/>
            <a:ext cx="785154" cy="715766"/>
          </a:xfrm>
          <a:prstGeom prst="flowChartProcess">
            <a:avLst/>
          </a:prstGeom>
          <a:solidFill>
            <a:srgbClr val="FFC71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vi-VN" sz="4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9720045" y="2277680"/>
          <a:ext cx="968420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8420">
                  <a:extLst>
                    <a:ext uri="{9D8B030D-6E8A-4147-A177-3AD203B41FA5}">
                      <a16:colId xmlns="" xmlns:a16="http://schemas.microsoft.com/office/drawing/2014/main" val="24336482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</a:t>
                      </a:r>
                      <a:r>
                        <a:rPr lang="en-US" sz="4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4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05147244"/>
                  </a:ext>
                </a:extLst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/>
          </p:nvPr>
        </p:nvGraphicFramePr>
        <p:xfrm>
          <a:off x="9720045" y="3534753"/>
          <a:ext cx="968420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8420">
                  <a:extLst>
                    <a:ext uri="{9D8B030D-6E8A-4147-A177-3AD203B41FA5}">
                      <a16:colId xmlns="" xmlns:a16="http://schemas.microsoft.com/office/drawing/2014/main" val="24336482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</a:t>
                      </a:r>
                      <a:r>
                        <a:rPr lang="en-US" sz="4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4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05147244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/>
          </p:nvPr>
        </p:nvGraphicFramePr>
        <p:xfrm>
          <a:off x="9686123" y="4916481"/>
          <a:ext cx="1002341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2341">
                  <a:extLst>
                    <a:ext uri="{9D8B030D-6E8A-4147-A177-3AD203B41FA5}">
                      <a16:colId xmlns="" xmlns:a16="http://schemas.microsoft.com/office/drawing/2014/main" val="24336482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</a:t>
                      </a:r>
                      <a:r>
                        <a:rPr lang="en-US" sz="4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lang="en-US" sz="4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05147244"/>
                  </a:ext>
                </a:extLst>
              </a:tr>
            </a:tbl>
          </a:graphicData>
        </a:graphic>
      </p:graphicFrame>
      <p:sp>
        <p:nvSpPr>
          <p:cNvPr id="19" name="Flowchart: Process 18">
            <a:extLst>
              <a:ext uri="{FF2B5EF4-FFF2-40B4-BE49-F238E27FC236}">
                <a16:creationId xmlns="" xmlns:a16="http://schemas.microsoft.com/office/drawing/2014/main" id="{4188F73D-8063-A5B8-A266-F9325470A982}"/>
              </a:ext>
            </a:extLst>
          </p:cNvPr>
          <p:cNvSpPr/>
          <p:nvPr/>
        </p:nvSpPr>
        <p:spPr>
          <a:xfrm>
            <a:off x="8484882" y="3551600"/>
            <a:ext cx="785154" cy="715766"/>
          </a:xfrm>
          <a:prstGeom prst="flowChartProcess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vi-VN" sz="4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070691"/>
      </p:ext>
    </p:extLst>
  </p:cSld>
  <p:clrMapOvr>
    <a:masterClrMapping/>
  </p:clrMapOvr>
  <p:transition spd="slow" advClick="0">
    <p:zoom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9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30" grpId="0" animBg="1"/>
      <p:bldP spid="17" grpId="0" animBg="1"/>
      <p:bldP spid="18" grpId="0" animBg="1"/>
      <p:bldP spid="18" grpId="1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>
            <a:extLst>
              <a:ext uri="{FF2B5EF4-FFF2-40B4-BE49-F238E27FC236}">
                <a16:creationId xmlns="" xmlns:a16="http://schemas.microsoft.com/office/drawing/2014/main" id="{8B792448-BBD9-F3DB-5FAA-1D7CDB96B4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796" y="304883"/>
            <a:ext cx="11794782" cy="6553117"/>
          </a:xfrm>
          <a:prstGeom prst="roundRect">
            <a:avLst>
              <a:gd name="adj" fmla="val 12753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dirty="0">
                <a:solidFill>
                  <a:srgbClr val="FF0000"/>
                </a:solidFill>
                <a:latin typeface="VNanvant"/>
              </a:rPr>
              <a:t>K</a:t>
            </a:r>
            <a:r>
              <a:rPr lang="vi-VN" b="1" dirty="0">
                <a:solidFill>
                  <a:srgbClr val="002060"/>
                </a:solidFill>
                <a:latin typeface="VNanvant"/>
              </a:rPr>
              <a:t>é</a:t>
            </a:r>
            <a:r>
              <a:rPr lang="vi-VN" dirty="0">
                <a:solidFill>
                  <a:srgbClr val="FF0000"/>
                </a:solidFill>
                <a:latin typeface="VNanvant"/>
              </a:rPr>
              <a:t>o cưa k</a:t>
            </a:r>
            <a:r>
              <a:rPr lang="vi-VN" b="1" dirty="0">
                <a:solidFill>
                  <a:srgbClr val="002060"/>
                </a:solidFill>
                <a:latin typeface="VNanvant"/>
              </a:rPr>
              <a:t>é</a:t>
            </a:r>
            <a:r>
              <a:rPr lang="vi-VN" dirty="0">
                <a:solidFill>
                  <a:srgbClr val="FF0000"/>
                </a:solidFill>
                <a:latin typeface="VNanvant"/>
              </a:rPr>
              <a:t>o kít</a:t>
            </a:r>
            <a:r>
              <a:rPr lang="vi-VN" sz="1800" dirty="0">
                <a:solidFill>
                  <a:srgbClr val="FF0000"/>
                </a:solidFill>
                <a:latin typeface="VNanvant"/>
              </a:rPr>
              <a:t/>
            </a:r>
            <a:br>
              <a:rPr lang="vi-VN" sz="1800" dirty="0">
                <a:solidFill>
                  <a:srgbClr val="FF0000"/>
                </a:solidFill>
                <a:latin typeface="VNanvant"/>
              </a:rPr>
            </a:br>
            <a:r>
              <a:rPr lang="vi-VN" dirty="0">
                <a:solidFill>
                  <a:srgbClr val="FF0000"/>
                </a:solidFill>
                <a:latin typeface="VNanvant"/>
              </a:rPr>
              <a:t>Làm ít ăn nhiều</a:t>
            </a:r>
            <a:r>
              <a:rPr lang="vi-VN" sz="1800" dirty="0">
                <a:solidFill>
                  <a:srgbClr val="FF0000"/>
                </a:solidFill>
                <a:latin typeface="VNanvant"/>
              </a:rPr>
              <a:t/>
            </a:r>
            <a:br>
              <a:rPr lang="vi-VN" sz="1800" dirty="0">
                <a:solidFill>
                  <a:srgbClr val="FF0000"/>
                </a:solidFill>
                <a:latin typeface="VNanvant"/>
              </a:rPr>
            </a:br>
            <a:r>
              <a:rPr lang="vi-VN" dirty="0">
                <a:solidFill>
                  <a:srgbClr val="FF0000"/>
                </a:solidFill>
                <a:latin typeface="VNanvant"/>
              </a:rPr>
              <a:t>Đụng đâu ngủ đó</a:t>
            </a:r>
            <a:r>
              <a:rPr lang="vi-VN" sz="1800" dirty="0">
                <a:solidFill>
                  <a:srgbClr val="FF0000"/>
                </a:solidFill>
                <a:latin typeface="VNanvant"/>
              </a:rPr>
              <a:t/>
            </a:r>
            <a:br>
              <a:rPr lang="vi-VN" sz="1800" dirty="0">
                <a:solidFill>
                  <a:srgbClr val="FF0000"/>
                </a:solidFill>
                <a:latin typeface="VNanvant"/>
              </a:rPr>
            </a:br>
            <a:r>
              <a:rPr lang="vi-VN" dirty="0">
                <a:solidFill>
                  <a:srgbClr val="FF0000"/>
                </a:solidFill>
                <a:latin typeface="VNanvant"/>
              </a:rPr>
              <a:t>Nỡ lấy mất cưa</a:t>
            </a:r>
            <a:r>
              <a:rPr lang="vi-VN" sz="1800" dirty="0">
                <a:solidFill>
                  <a:srgbClr val="FF0000"/>
                </a:solidFill>
                <a:latin typeface="VNanvant"/>
              </a:rPr>
              <a:t/>
            </a:r>
            <a:br>
              <a:rPr lang="vi-VN" sz="1800" dirty="0">
                <a:solidFill>
                  <a:srgbClr val="FF0000"/>
                </a:solidFill>
                <a:latin typeface="VNanvant"/>
              </a:rPr>
            </a:br>
            <a:r>
              <a:rPr lang="vi-VN" dirty="0">
                <a:solidFill>
                  <a:srgbClr val="FF0000"/>
                </a:solidFill>
                <a:latin typeface="VNanvant"/>
              </a:rPr>
              <a:t>Lấy gì mà k</a:t>
            </a:r>
            <a:r>
              <a:rPr lang="vi-VN" b="1" dirty="0">
                <a:solidFill>
                  <a:srgbClr val="002060"/>
                </a:solidFill>
                <a:latin typeface="VNanvant"/>
              </a:rPr>
              <a:t>é</a:t>
            </a:r>
            <a:r>
              <a:rPr lang="vi-VN" dirty="0">
                <a:solidFill>
                  <a:srgbClr val="FF0000"/>
                </a:solidFill>
                <a:latin typeface="VNanvant"/>
              </a:rPr>
              <a:t>o</a:t>
            </a:r>
            <a:r>
              <a:rPr lang="vi-VN" dirty="0">
                <a:latin typeface="VNanvant"/>
              </a:rPr>
              <a:t>.</a:t>
            </a:r>
            <a:endParaRPr lang="en-US" altLang="en-US" sz="1800" dirty="0">
              <a:latin typeface="VNanvant"/>
              <a:cs typeface="Times New Roman" panose="02020603050405020304" pitchFamily="18" charset="0"/>
            </a:endParaRPr>
          </a:p>
        </p:txBody>
      </p:sp>
      <p:sp>
        <p:nvSpPr>
          <p:cNvPr id="61456" name="Text Box 16">
            <a:extLst>
              <a:ext uri="{FF2B5EF4-FFF2-40B4-BE49-F238E27FC236}">
                <a16:creationId xmlns="" xmlns:a16="http://schemas.microsoft.com/office/drawing/2014/main" id="{C04E6EC8-7E82-D384-604E-F3D667ECA8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29" y="1647204"/>
            <a:ext cx="11794782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400" b="1" dirty="0" err="1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Câu</a:t>
            </a:r>
            <a:r>
              <a:rPr lang="en-US" sz="24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 2: </a:t>
            </a:r>
            <a:r>
              <a:rPr lang="en-US" sz="2400" b="1" dirty="0" err="1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Trong</a:t>
            </a:r>
            <a:r>
              <a:rPr lang="en-US" sz="24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câu</a:t>
            </a:r>
            <a:r>
              <a:rPr lang="en-US" sz="24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thơ</a:t>
            </a:r>
            <a:r>
              <a:rPr lang="en-US" sz="24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sau</a:t>
            </a:r>
            <a:r>
              <a:rPr lang="en-US" sz="24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có</a:t>
            </a:r>
            <a:r>
              <a:rPr lang="en-US" sz="24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bao</a:t>
            </a:r>
            <a:r>
              <a:rPr lang="en-US" sz="24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nhiêu</a:t>
            </a:r>
            <a:r>
              <a:rPr lang="en-US" sz="24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chữ</a:t>
            </a:r>
            <a:r>
              <a:rPr lang="en-US" sz="24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 e?</a:t>
            </a:r>
            <a:endParaRPr lang="en-US" altLang="en-US" sz="2400" b="1" dirty="0">
              <a:solidFill>
                <a:schemeClr val="tx2">
                  <a:lumMod val="75000"/>
                </a:schemeClr>
              </a:solidFill>
              <a:latin typeface="VNanvant"/>
              <a:cs typeface="Times New Roman" pitchFamily="18" charset="0"/>
            </a:endParaRPr>
          </a:p>
        </p:txBody>
      </p:sp>
      <p:pic>
        <p:nvPicPr>
          <p:cNvPr id="4113" name="Picture 3" descr="an30">
            <a:extLst>
              <a:ext uri="{FF2B5EF4-FFF2-40B4-BE49-F238E27FC236}">
                <a16:creationId xmlns="" xmlns:a16="http://schemas.microsoft.com/office/drawing/2014/main" id="{D210C029-F221-A141-06F7-7A33EEAE840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63" y="482797"/>
            <a:ext cx="1073508" cy="95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Flowchart: Process 27">
            <a:extLst>
              <a:ext uri="{FF2B5EF4-FFF2-40B4-BE49-F238E27FC236}">
                <a16:creationId xmlns="" xmlns:a16="http://schemas.microsoft.com/office/drawing/2014/main" id="{4188F73D-8063-A5B8-A266-F9325470A982}"/>
              </a:ext>
            </a:extLst>
          </p:cNvPr>
          <p:cNvSpPr/>
          <p:nvPr/>
        </p:nvSpPr>
        <p:spPr>
          <a:xfrm>
            <a:off x="5529033" y="5902748"/>
            <a:ext cx="785154" cy="715766"/>
          </a:xfrm>
          <a:prstGeom prst="flowChart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vi-VN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Flowchart: Process 29">
            <a:extLst>
              <a:ext uri="{FF2B5EF4-FFF2-40B4-BE49-F238E27FC236}">
                <a16:creationId xmlns="" xmlns:a16="http://schemas.microsoft.com/office/drawing/2014/main" id="{6CADB599-A0FE-9832-F187-F707B653DEB7}"/>
              </a:ext>
            </a:extLst>
          </p:cNvPr>
          <p:cNvSpPr/>
          <p:nvPr/>
        </p:nvSpPr>
        <p:spPr>
          <a:xfrm>
            <a:off x="9419101" y="5889311"/>
            <a:ext cx="785154" cy="718050"/>
          </a:xfrm>
          <a:prstGeom prst="flowChart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vi-VN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Flowchart: Process 30">
            <a:extLst>
              <a:ext uri="{FF2B5EF4-FFF2-40B4-BE49-F238E27FC236}">
                <a16:creationId xmlns="" xmlns:a16="http://schemas.microsoft.com/office/drawing/2014/main" id="{333E227B-93E0-E8FE-90FB-14D965D23F83}"/>
              </a:ext>
            </a:extLst>
          </p:cNvPr>
          <p:cNvSpPr/>
          <p:nvPr/>
        </p:nvSpPr>
        <p:spPr>
          <a:xfrm>
            <a:off x="1780571" y="5935636"/>
            <a:ext cx="785154" cy="715767"/>
          </a:xfrm>
          <a:prstGeom prst="flowChartProcess">
            <a:avLst/>
          </a:prstGeom>
          <a:solidFill>
            <a:srgbClr val="F11D2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vi-VN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A767B3C-63B8-20E1-0F9C-E7DF40DB28AB}"/>
              </a:ext>
            </a:extLst>
          </p:cNvPr>
          <p:cNvSpPr txBox="1"/>
          <p:nvPr/>
        </p:nvSpPr>
        <p:spPr>
          <a:xfrm>
            <a:off x="3267789" y="310689"/>
            <a:ext cx="54530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3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RUNG CHUÔNG VÀNG</a:t>
            </a:r>
          </a:p>
          <a:p>
            <a:endParaRPr lang="en-SG" dirty="0"/>
          </a:p>
        </p:txBody>
      </p:sp>
      <p:pic>
        <p:nvPicPr>
          <p:cNvPr id="4" name="đồng hồ đếm ngược">
            <a:hlinkClick r:id="" action="ppaction://media"/>
            <a:extLst>
              <a:ext uri="{FF2B5EF4-FFF2-40B4-BE49-F238E27FC236}">
                <a16:creationId xmlns="" xmlns:a16="http://schemas.microsoft.com/office/drawing/2014/main" id="{A23BE26F-7300-EE53-61CD-4DD1AE34F63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t="4850" r="5687"/>
          <a:stretch/>
        </p:blipFill>
        <p:spPr>
          <a:xfrm>
            <a:off x="10204255" y="340067"/>
            <a:ext cx="1455283" cy="14682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33">
            <a:extLst>
              <a:ext uri="{FF2B5EF4-FFF2-40B4-BE49-F238E27FC236}">
                <a16:creationId xmlns="" xmlns:a16="http://schemas.microsoft.com/office/drawing/2014/main" id="{3E9934EA-1856-4AD4-678C-03D8B35B18C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872" y="1312946"/>
            <a:ext cx="8090210" cy="72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2356245"/>
              </p:ext>
            </p:extLst>
          </p:nvPr>
        </p:nvGraphicFramePr>
        <p:xfrm>
          <a:off x="1762332" y="4979329"/>
          <a:ext cx="842955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2955">
                  <a:extLst>
                    <a:ext uri="{9D8B030D-6E8A-4147-A177-3AD203B41FA5}">
                      <a16:colId xmlns="" xmlns:a16="http://schemas.microsoft.com/office/drawing/2014/main" val="24336482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</a:t>
                      </a:r>
                      <a:r>
                        <a:rPr lang="en-US" sz="4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4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05147244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0021234"/>
              </p:ext>
            </p:extLst>
          </p:nvPr>
        </p:nvGraphicFramePr>
        <p:xfrm>
          <a:off x="5483109" y="5027898"/>
          <a:ext cx="877002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7002">
                  <a:extLst>
                    <a:ext uri="{9D8B030D-6E8A-4147-A177-3AD203B41FA5}">
                      <a16:colId xmlns="" xmlns:a16="http://schemas.microsoft.com/office/drawing/2014/main" val="24336482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</a:t>
                      </a:r>
                      <a:r>
                        <a:rPr lang="en-US" sz="4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4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05147244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9786822"/>
              </p:ext>
            </p:extLst>
          </p:nvPr>
        </p:nvGraphicFramePr>
        <p:xfrm>
          <a:off x="9340442" y="4979329"/>
          <a:ext cx="876787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6787">
                  <a:extLst>
                    <a:ext uri="{9D8B030D-6E8A-4147-A177-3AD203B41FA5}">
                      <a16:colId xmlns="" xmlns:a16="http://schemas.microsoft.com/office/drawing/2014/main" val="24336482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</a:t>
                      </a:r>
                      <a:r>
                        <a:rPr lang="en-US" sz="4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4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051472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6930008"/>
      </p:ext>
    </p:extLst>
  </p:cSld>
  <p:clrMapOvr>
    <a:masterClrMapping/>
  </p:clrMapOvr>
  <p:transition spd="slow" advClick="0">
    <p:zoom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4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9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61456" grpId="0"/>
      <p:bldP spid="28" grpId="0" animBg="1"/>
      <p:bldP spid="28" grpId="1" animBg="1"/>
      <p:bldP spid="30" grpId="0" animBg="1"/>
      <p:bldP spid="30" grpId="1" animBg="1"/>
      <p:bldP spid="31" grpId="0" animBg="1"/>
      <p:bldP spid="3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>
            <a:extLst>
              <a:ext uri="{FF2B5EF4-FFF2-40B4-BE49-F238E27FC236}">
                <a16:creationId xmlns="" xmlns:a16="http://schemas.microsoft.com/office/drawing/2014/main" id="{8B792448-BBD9-F3DB-5FAA-1D7CDB96B4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796" y="304883"/>
            <a:ext cx="11794782" cy="6553117"/>
          </a:xfrm>
          <a:prstGeom prst="roundRect">
            <a:avLst>
              <a:gd name="adj" fmla="val 12753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dirty="0">
                <a:solidFill>
                  <a:srgbClr val="FF0000"/>
                </a:solidFill>
                <a:latin typeface="VNanvant"/>
              </a:rPr>
              <a:t>K</a:t>
            </a:r>
            <a:r>
              <a:rPr lang="vi-VN" b="1" dirty="0">
                <a:solidFill>
                  <a:srgbClr val="002060"/>
                </a:solidFill>
                <a:latin typeface="VNanvant"/>
              </a:rPr>
              <a:t>é</a:t>
            </a:r>
            <a:r>
              <a:rPr lang="vi-VN" dirty="0">
                <a:solidFill>
                  <a:srgbClr val="FF0000"/>
                </a:solidFill>
                <a:latin typeface="VNanvant"/>
              </a:rPr>
              <a:t>o cưa k</a:t>
            </a:r>
            <a:r>
              <a:rPr lang="vi-VN" b="1" dirty="0">
                <a:solidFill>
                  <a:srgbClr val="002060"/>
                </a:solidFill>
                <a:latin typeface="VNanvant"/>
              </a:rPr>
              <a:t>é</a:t>
            </a:r>
            <a:r>
              <a:rPr lang="vi-VN" dirty="0">
                <a:solidFill>
                  <a:srgbClr val="FF0000"/>
                </a:solidFill>
                <a:latin typeface="VNanvant"/>
              </a:rPr>
              <a:t>o kít</a:t>
            </a:r>
            <a:r>
              <a:rPr lang="vi-VN" sz="1800" dirty="0">
                <a:solidFill>
                  <a:srgbClr val="FF0000"/>
                </a:solidFill>
                <a:latin typeface="VNanvant"/>
              </a:rPr>
              <a:t/>
            </a:r>
            <a:br>
              <a:rPr lang="vi-VN" sz="1800" dirty="0">
                <a:solidFill>
                  <a:srgbClr val="FF0000"/>
                </a:solidFill>
                <a:latin typeface="VNanvant"/>
              </a:rPr>
            </a:br>
            <a:r>
              <a:rPr lang="vi-VN" dirty="0">
                <a:solidFill>
                  <a:srgbClr val="FF0000"/>
                </a:solidFill>
                <a:latin typeface="VNanvant"/>
              </a:rPr>
              <a:t>Làm ít ăn nhiều</a:t>
            </a:r>
            <a:r>
              <a:rPr lang="vi-VN" sz="1800" dirty="0">
                <a:solidFill>
                  <a:srgbClr val="FF0000"/>
                </a:solidFill>
                <a:latin typeface="VNanvant"/>
              </a:rPr>
              <a:t/>
            </a:r>
            <a:br>
              <a:rPr lang="vi-VN" sz="1800" dirty="0">
                <a:solidFill>
                  <a:srgbClr val="FF0000"/>
                </a:solidFill>
                <a:latin typeface="VNanvant"/>
              </a:rPr>
            </a:br>
            <a:r>
              <a:rPr lang="vi-VN" dirty="0">
                <a:solidFill>
                  <a:srgbClr val="FF0000"/>
                </a:solidFill>
                <a:latin typeface="VNanvant"/>
              </a:rPr>
              <a:t>Đụng đâu ngủ đó</a:t>
            </a:r>
            <a:r>
              <a:rPr lang="vi-VN" sz="1800" dirty="0">
                <a:solidFill>
                  <a:srgbClr val="FF0000"/>
                </a:solidFill>
                <a:latin typeface="VNanvant"/>
              </a:rPr>
              <a:t/>
            </a:r>
            <a:br>
              <a:rPr lang="vi-VN" sz="1800" dirty="0">
                <a:solidFill>
                  <a:srgbClr val="FF0000"/>
                </a:solidFill>
                <a:latin typeface="VNanvant"/>
              </a:rPr>
            </a:br>
            <a:r>
              <a:rPr lang="vi-VN" dirty="0">
                <a:solidFill>
                  <a:srgbClr val="FF0000"/>
                </a:solidFill>
                <a:latin typeface="VNanvant"/>
              </a:rPr>
              <a:t>Nỡ lấy mất cưa</a:t>
            </a:r>
            <a:r>
              <a:rPr lang="vi-VN" sz="1800" dirty="0">
                <a:solidFill>
                  <a:srgbClr val="FF0000"/>
                </a:solidFill>
                <a:latin typeface="VNanvant"/>
              </a:rPr>
              <a:t/>
            </a:r>
            <a:br>
              <a:rPr lang="vi-VN" sz="1800" dirty="0">
                <a:solidFill>
                  <a:srgbClr val="FF0000"/>
                </a:solidFill>
                <a:latin typeface="VNanvant"/>
              </a:rPr>
            </a:br>
            <a:r>
              <a:rPr lang="vi-VN" dirty="0">
                <a:solidFill>
                  <a:srgbClr val="FF0000"/>
                </a:solidFill>
                <a:latin typeface="VNanvant"/>
              </a:rPr>
              <a:t>Lấy gì mà k</a:t>
            </a:r>
            <a:r>
              <a:rPr lang="vi-VN" b="1" dirty="0">
                <a:solidFill>
                  <a:srgbClr val="002060"/>
                </a:solidFill>
                <a:latin typeface="VNanvant"/>
              </a:rPr>
              <a:t>é</a:t>
            </a:r>
            <a:r>
              <a:rPr lang="vi-VN" dirty="0">
                <a:solidFill>
                  <a:srgbClr val="FF0000"/>
                </a:solidFill>
                <a:latin typeface="VNanvant"/>
              </a:rPr>
              <a:t>o</a:t>
            </a:r>
            <a:r>
              <a:rPr lang="vi-VN" dirty="0">
                <a:latin typeface="VNanvant"/>
              </a:rPr>
              <a:t>.</a:t>
            </a:r>
            <a:endParaRPr lang="en-US" altLang="en-US" sz="1800" dirty="0">
              <a:latin typeface="VNanvant"/>
              <a:cs typeface="Times New Roman" panose="02020603050405020304" pitchFamily="18" charset="0"/>
            </a:endParaRPr>
          </a:p>
        </p:txBody>
      </p:sp>
      <p:sp>
        <p:nvSpPr>
          <p:cNvPr id="61456" name="Text Box 16">
            <a:extLst>
              <a:ext uri="{FF2B5EF4-FFF2-40B4-BE49-F238E27FC236}">
                <a16:creationId xmlns="" xmlns:a16="http://schemas.microsoft.com/office/drawing/2014/main" id="{C04E6EC8-7E82-D384-604E-F3D667ECA8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29" y="1647204"/>
            <a:ext cx="11794782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400" b="1" dirty="0" err="1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Câu</a:t>
            </a:r>
            <a:r>
              <a:rPr lang="en-US" sz="24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 2: </a:t>
            </a:r>
            <a:r>
              <a:rPr lang="en-US" sz="2400" b="1" dirty="0" err="1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Trong</a:t>
            </a:r>
            <a:r>
              <a:rPr lang="en-US" sz="24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câu</a:t>
            </a:r>
            <a:r>
              <a:rPr lang="en-US" sz="24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thơ</a:t>
            </a:r>
            <a:r>
              <a:rPr lang="en-US" sz="24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sau</a:t>
            </a:r>
            <a:r>
              <a:rPr lang="en-US" sz="24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có</a:t>
            </a:r>
            <a:r>
              <a:rPr lang="en-US" sz="24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bao</a:t>
            </a:r>
            <a:r>
              <a:rPr lang="en-US" sz="24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nhiêu</a:t>
            </a:r>
            <a:r>
              <a:rPr lang="en-US" sz="24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chữ</a:t>
            </a:r>
            <a:r>
              <a:rPr lang="en-US" sz="24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 e?</a:t>
            </a:r>
            <a:endParaRPr lang="en-US" altLang="en-US" sz="2400" b="1" dirty="0">
              <a:solidFill>
                <a:schemeClr val="tx2">
                  <a:lumMod val="75000"/>
                </a:schemeClr>
              </a:solidFill>
              <a:latin typeface="VNanvant"/>
              <a:cs typeface="Times New Roman" pitchFamily="18" charset="0"/>
            </a:endParaRPr>
          </a:p>
        </p:txBody>
      </p:sp>
      <p:pic>
        <p:nvPicPr>
          <p:cNvPr id="4113" name="Picture 3" descr="an30">
            <a:extLst>
              <a:ext uri="{FF2B5EF4-FFF2-40B4-BE49-F238E27FC236}">
                <a16:creationId xmlns="" xmlns:a16="http://schemas.microsoft.com/office/drawing/2014/main" id="{D210C029-F221-A141-06F7-7A33EEAE840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63" y="482797"/>
            <a:ext cx="1073508" cy="95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Flowchart: Process 27">
            <a:extLst>
              <a:ext uri="{FF2B5EF4-FFF2-40B4-BE49-F238E27FC236}">
                <a16:creationId xmlns="" xmlns:a16="http://schemas.microsoft.com/office/drawing/2014/main" id="{4188F73D-8063-A5B8-A266-F9325470A982}"/>
              </a:ext>
            </a:extLst>
          </p:cNvPr>
          <p:cNvSpPr/>
          <p:nvPr/>
        </p:nvSpPr>
        <p:spPr>
          <a:xfrm>
            <a:off x="5529033" y="5902748"/>
            <a:ext cx="785154" cy="715766"/>
          </a:xfrm>
          <a:prstGeom prst="flowChart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vi-VN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Flowchart: Process 29">
            <a:extLst>
              <a:ext uri="{FF2B5EF4-FFF2-40B4-BE49-F238E27FC236}">
                <a16:creationId xmlns="" xmlns:a16="http://schemas.microsoft.com/office/drawing/2014/main" id="{6CADB599-A0FE-9832-F187-F707B653DEB7}"/>
              </a:ext>
            </a:extLst>
          </p:cNvPr>
          <p:cNvSpPr/>
          <p:nvPr/>
        </p:nvSpPr>
        <p:spPr>
          <a:xfrm>
            <a:off x="9419101" y="5889311"/>
            <a:ext cx="785154" cy="718050"/>
          </a:xfrm>
          <a:prstGeom prst="flowChart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vi-VN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Flowchart: Process 30">
            <a:extLst>
              <a:ext uri="{FF2B5EF4-FFF2-40B4-BE49-F238E27FC236}">
                <a16:creationId xmlns="" xmlns:a16="http://schemas.microsoft.com/office/drawing/2014/main" id="{333E227B-93E0-E8FE-90FB-14D965D23F83}"/>
              </a:ext>
            </a:extLst>
          </p:cNvPr>
          <p:cNvSpPr/>
          <p:nvPr/>
        </p:nvSpPr>
        <p:spPr>
          <a:xfrm>
            <a:off x="1780571" y="5935636"/>
            <a:ext cx="785154" cy="715767"/>
          </a:xfrm>
          <a:prstGeom prst="flowChartProcess">
            <a:avLst/>
          </a:prstGeom>
          <a:solidFill>
            <a:srgbClr val="F11D2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vi-VN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A767B3C-63B8-20E1-0F9C-E7DF40DB28AB}"/>
              </a:ext>
            </a:extLst>
          </p:cNvPr>
          <p:cNvSpPr txBox="1"/>
          <p:nvPr/>
        </p:nvSpPr>
        <p:spPr>
          <a:xfrm>
            <a:off x="3267789" y="310689"/>
            <a:ext cx="54530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3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RUNG CHUÔNG VÀNG</a:t>
            </a:r>
          </a:p>
          <a:p>
            <a:endParaRPr lang="en-SG" dirty="0"/>
          </a:p>
        </p:txBody>
      </p:sp>
      <p:pic>
        <p:nvPicPr>
          <p:cNvPr id="4" name="đồng hồ đếm ngược">
            <a:hlinkClick r:id="" action="ppaction://media"/>
            <a:extLst>
              <a:ext uri="{FF2B5EF4-FFF2-40B4-BE49-F238E27FC236}">
                <a16:creationId xmlns="" xmlns:a16="http://schemas.microsoft.com/office/drawing/2014/main" id="{A23BE26F-7300-EE53-61CD-4DD1AE34F63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t="4850" r="5687"/>
          <a:stretch/>
        </p:blipFill>
        <p:spPr>
          <a:xfrm>
            <a:off x="10204255" y="340067"/>
            <a:ext cx="1455283" cy="14682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33">
            <a:extLst>
              <a:ext uri="{FF2B5EF4-FFF2-40B4-BE49-F238E27FC236}">
                <a16:creationId xmlns="" xmlns:a16="http://schemas.microsoft.com/office/drawing/2014/main" id="{3E9934EA-1856-4AD4-678C-03D8B35B18C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872" y="1312946"/>
            <a:ext cx="8090210" cy="72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Table 13"/>
          <p:cNvGraphicFramePr>
            <a:graphicFrameLocks noGrp="1"/>
          </p:cNvGraphicFramePr>
          <p:nvPr>
            <p:extLst/>
          </p:nvPr>
        </p:nvGraphicFramePr>
        <p:xfrm>
          <a:off x="1762332" y="4979329"/>
          <a:ext cx="842955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2955">
                  <a:extLst>
                    <a:ext uri="{9D8B030D-6E8A-4147-A177-3AD203B41FA5}">
                      <a16:colId xmlns="" xmlns:a16="http://schemas.microsoft.com/office/drawing/2014/main" val="24336482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</a:t>
                      </a:r>
                      <a:r>
                        <a:rPr lang="en-US" sz="4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4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05147244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/>
          </p:nvPr>
        </p:nvGraphicFramePr>
        <p:xfrm>
          <a:off x="5483109" y="5027898"/>
          <a:ext cx="877002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7002">
                  <a:extLst>
                    <a:ext uri="{9D8B030D-6E8A-4147-A177-3AD203B41FA5}">
                      <a16:colId xmlns="" xmlns:a16="http://schemas.microsoft.com/office/drawing/2014/main" val="24336482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</a:t>
                      </a:r>
                      <a:r>
                        <a:rPr lang="en-US" sz="4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4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05147244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/>
          </p:nvPr>
        </p:nvGraphicFramePr>
        <p:xfrm>
          <a:off x="9340442" y="4979329"/>
          <a:ext cx="876787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6787">
                  <a:extLst>
                    <a:ext uri="{9D8B030D-6E8A-4147-A177-3AD203B41FA5}">
                      <a16:colId xmlns="" xmlns:a16="http://schemas.microsoft.com/office/drawing/2014/main" val="24336482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</a:t>
                      </a:r>
                      <a:r>
                        <a:rPr lang="en-US" sz="4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4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051472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3874320"/>
      </p:ext>
    </p:extLst>
  </p:cSld>
  <p:clrMapOvr>
    <a:masterClrMapping/>
  </p:clrMapOvr>
  <p:transition spd="slow" advClick="0">
    <p:zoom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9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  <p:bldP spid="30" grpId="1" animBg="1"/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>
            <a:extLst>
              <a:ext uri="{FF2B5EF4-FFF2-40B4-BE49-F238E27FC236}">
                <a16:creationId xmlns="" xmlns:a16="http://schemas.microsoft.com/office/drawing/2014/main" id="{8B792448-BBD9-F3DB-5FAA-1D7CDB96B4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929" y="152441"/>
            <a:ext cx="11794782" cy="6553117"/>
          </a:xfrm>
          <a:prstGeom prst="roundRect">
            <a:avLst>
              <a:gd name="adj" fmla="val 12753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56" name="Text Box 16">
            <a:extLst>
              <a:ext uri="{FF2B5EF4-FFF2-40B4-BE49-F238E27FC236}">
                <a16:creationId xmlns="" xmlns:a16="http://schemas.microsoft.com/office/drawing/2014/main" id="{C04E6EC8-7E82-D384-604E-F3D667ECA8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29" y="1647204"/>
            <a:ext cx="11794782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400" b="1" dirty="0" err="1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Câu</a:t>
            </a:r>
            <a:r>
              <a:rPr lang="en-US" sz="24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 3: </a:t>
            </a:r>
            <a:r>
              <a:rPr lang="en-US" sz="2400" b="1" dirty="0" err="1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Cấu</a:t>
            </a:r>
            <a:r>
              <a:rPr lang="en-US" sz="24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tạo</a:t>
            </a:r>
            <a:r>
              <a:rPr lang="en-US" sz="24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của</a:t>
            </a:r>
            <a:r>
              <a:rPr lang="en-US" sz="24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chữ</a:t>
            </a:r>
            <a:r>
              <a:rPr lang="en-US" sz="24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 ê </a:t>
            </a:r>
            <a:r>
              <a:rPr lang="en-US" sz="2400" b="1" dirty="0" err="1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là</a:t>
            </a:r>
            <a:r>
              <a:rPr lang="en-US" sz="24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?</a:t>
            </a:r>
            <a:endParaRPr lang="en-US" altLang="en-US" sz="2400" b="1" dirty="0">
              <a:solidFill>
                <a:schemeClr val="tx2">
                  <a:lumMod val="75000"/>
                </a:schemeClr>
              </a:solidFill>
              <a:latin typeface="VNanvant"/>
              <a:cs typeface="Times New Roman" pitchFamily="18" charset="0"/>
            </a:endParaRPr>
          </a:p>
        </p:txBody>
      </p:sp>
      <p:pic>
        <p:nvPicPr>
          <p:cNvPr id="4113" name="Picture 3" descr="an30">
            <a:extLst>
              <a:ext uri="{FF2B5EF4-FFF2-40B4-BE49-F238E27FC236}">
                <a16:creationId xmlns="" xmlns:a16="http://schemas.microsoft.com/office/drawing/2014/main" id="{D210C029-F221-A141-06F7-7A33EEAE840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63" y="482797"/>
            <a:ext cx="1073508" cy="95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Flowchart: Process 29">
            <a:extLst>
              <a:ext uri="{FF2B5EF4-FFF2-40B4-BE49-F238E27FC236}">
                <a16:creationId xmlns="" xmlns:a16="http://schemas.microsoft.com/office/drawing/2014/main" id="{6CADB599-A0FE-9832-F187-F707B653DEB7}"/>
              </a:ext>
            </a:extLst>
          </p:cNvPr>
          <p:cNvSpPr/>
          <p:nvPr/>
        </p:nvSpPr>
        <p:spPr>
          <a:xfrm>
            <a:off x="1827443" y="5665961"/>
            <a:ext cx="785154" cy="715766"/>
          </a:xfrm>
          <a:prstGeom prst="flowChartProcess">
            <a:avLst/>
          </a:prstGeom>
          <a:solidFill>
            <a:srgbClr val="EB1C2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800" b="1" dirty="0">
                <a:solidFill>
                  <a:srgbClr val="FFFF00"/>
                </a:solidFill>
                <a:highlight>
                  <a:srgbClr val="EB1C24"/>
                </a:highlight>
                <a:latin typeface="Times New Roman" pitchFamily="18" charset="0"/>
                <a:cs typeface="Times New Roman" pitchFamily="18" charset="0"/>
              </a:rPr>
              <a:t>1</a:t>
            </a:r>
            <a:endParaRPr lang="vi-VN" sz="4800" b="1" dirty="0">
              <a:solidFill>
                <a:srgbClr val="FFFF00"/>
              </a:solidFill>
              <a:highlight>
                <a:srgbClr val="EB1C24"/>
              </a:highligh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Flowchart: Process 30">
            <a:extLst>
              <a:ext uri="{FF2B5EF4-FFF2-40B4-BE49-F238E27FC236}">
                <a16:creationId xmlns="" xmlns:a16="http://schemas.microsoft.com/office/drawing/2014/main" id="{333E227B-93E0-E8FE-90FB-14D965D23F83}"/>
              </a:ext>
            </a:extLst>
          </p:cNvPr>
          <p:cNvSpPr/>
          <p:nvPr/>
        </p:nvSpPr>
        <p:spPr>
          <a:xfrm>
            <a:off x="8141823" y="5755619"/>
            <a:ext cx="785154" cy="715767"/>
          </a:xfrm>
          <a:prstGeom prst="flowChart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vi-VN" sz="4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A767B3C-63B8-20E1-0F9C-E7DF40DB28AB}"/>
              </a:ext>
            </a:extLst>
          </p:cNvPr>
          <p:cNvSpPr txBox="1"/>
          <p:nvPr/>
        </p:nvSpPr>
        <p:spPr>
          <a:xfrm>
            <a:off x="3267789" y="310689"/>
            <a:ext cx="54530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3600" b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RUNG CHUÔNG VÀNG</a:t>
            </a:r>
          </a:p>
          <a:p>
            <a:endParaRPr lang="en-SG"/>
          </a:p>
        </p:txBody>
      </p:sp>
      <p:pic>
        <p:nvPicPr>
          <p:cNvPr id="4" name="đồng hồ đếm ngược">
            <a:hlinkClick r:id="" action="ppaction://media"/>
            <a:extLst>
              <a:ext uri="{FF2B5EF4-FFF2-40B4-BE49-F238E27FC236}">
                <a16:creationId xmlns="" xmlns:a16="http://schemas.microsoft.com/office/drawing/2014/main" id="{A23BE26F-7300-EE53-61CD-4DD1AE34F63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t="4850" r="5687"/>
          <a:stretch/>
        </p:blipFill>
        <p:spPr>
          <a:xfrm>
            <a:off x="10204255" y="340067"/>
            <a:ext cx="1455283" cy="14682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33">
            <a:extLst>
              <a:ext uri="{FF2B5EF4-FFF2-40B4-BE49-F238E27FC236}">
                <a16:creationId xmlns="" xmlns:a16="http://schemas.microsoft.com/office/drawing/2014/main" id="{3E9934EA-1856-4AD4-678C-03D8B35B18C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872" y="1312946"/>
            <a:ext cx="8090210" cy="72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5746232"/>
              </p:ext>
            </p:extLst>
          </p:nvPr>
        </p:nvGraphicFramePr>
        <p:xfrm>
          <a:off x="457200" y="2595203"/>
          <a:ext cx="4267200" cy="23965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7200">
                  <a:extLst>
                    <a:ext uri="{9D8B030D-6E8A-4147-A177-3AD203B41FA5}">
                      <a16:colId xmlns="" xmlns:a16="http://schemas.microsoft.com/office/drawing/2014/main" val="384801917"/>
                    </a:ext>
                  </a:extLst>
                </a:gridCol>
              </a:tblGrid>
              <a:tr h="239658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31268960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2705930"/>
            <a:ext cx="4054761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b="1" dirty="0" smtClean="0">
                <a:solidFill>
                  <a:srgbClr val="FF0000"/>
                </a:solidFill>
                <a:latin typeface="VNanvant"/>
                <a:cs typeface="Times New Roman" panose="02020603050405020304" pitchFamily="18" charset="0"/>
              </a:rPr>
              <a:t>1 </a:t>
            </a:r>
            <a:r>
              <a:rPr lang="en-US" sz="2800" b="1" dirty="0" err="1" smtClean="0">
                <a:solidFill>
                  <a:srgbClr val="FF0000"/>
                </a:solidFill>
                <a:latin typeface="VNanvant"/>
                <a:cs typeface="Times New Roman" panose="02020603050405020304" pitchFamily="18" charset="0"/>
              </a:rPr>
              <a:t>nét</a:t>
            </a:r>
            <a:r>
              <a:rPr lang="en-US" sz="2800" b="1" dirty="0" smtClean="0">
                <a:solidFill>
                  <a:srgbClr val="FF0000"/>
                </a:solidFill>
                <a:latin typeface="VNanvant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VNanvant"/>
                <a:cs typeface="Times New Roman" panose="02020603050405020304" pitchFamily="18" charset="0"/>
              </a:rPr>
              <a:t>ngang</a:t>
            </a:r>
            <a:endParaRPr lang="en-US" sz="2800" b="1" dirty="0" smtClean="0">
              <a:solidFill>
                <a:srgbClr val="FF0000"/>
              </a:solidFill>
              <a:latin typeface="VNanvant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en-US" sz="2800" b="1" dirty="0" smtClean="0">
              <a:solidFill>
                <a:srgbClr val="FF0000"/>
              </a:solidFill>
              <a:latin typeface="VNanvant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800" b="1" dirty="0" smtClean="0">
                <a:solidFill>
                  <a:srgbClr val="FF0000"/>
                </a:solidFill>
                <a:latin typeface="VNanvant"/>
                <a:cs typeface="Times New Roman" panose="02020603050405020304" pitchFamily="18" charset="0"/>
              </a:rPr>
              <a:t>1 </a:t>
            </a:r>
            <a:r>
              <a:rPr lang="en-US" sz="2800" b="1" dirty="0" err="1" smtClean="0">
                <a:solidFill>
                  <a:srgbClr val="FF0000"/>
                </a:solidFill>
                <a:latin typeface="VNanvant"/>
                <a:cs typeface="Times New Roman" panose="02020603050405020304" pitchFamily="18" charset="0"/>
              </a:rPr>
              <a:t>nét</a:t>
            </a:r>
            <a:r>
              <a:rPr lang="en-US" sz="2800" b="1" dirty="0" smtClean="0">
                <a:solidFill>
                  <a:srgbClr val="FF0000"/>
                </a:solidFill>
                <a:latin typeface="VNanvant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VNanvant"/>
                <a:cs typeface="Times New Roman" panose="02020603050405020304" pitchFamily="18" charset="0"/>
              </a:rPr>
              <a:t>cong</a:t>
            </a:r>
            <a:r>
              <a:rPr lang="en-US" sz="2800" b="1" dirty="0" smtClean="0">
                <a:solidFill>
                  <a:srgbClr val="FF0000"/>
                </a:solidFill>
                <a:latin typeface="VNanvant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VNanvant"/>
                <a:cs typeface="Times New Roman" panose="02020603050405020304" pitchFamily="18" charset="0"/>
              </a:rPr>
              <a:t>hở</a:t>
            </a:r>
            <a:r>
              <a:rPr lang="en-US" sz="2800" b="1" dirty="0" smtClean="0">
                <a:solidFill>
                  <a:srgbClr val="FF0000"/>
                </a:solidFill>
                <a:latin typeface="VNanvant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VNanvant"/>
                <a:cs typeface="Times New Roman" panose="02020603050405020304" pitchFamily="18" charset="0"/>
              </a:rPr>
              <a:t>phải</a:t>
            </a:r>
            <a:r>
              <a:rPr lang="en-US" sz="2800" b="1" dirty="0" smtClean="0">
                <a:solidFill>
                  <a:srgbClr val="FF0000"/>
                </a:solidFill>
                <a:latin typeface="VNanvant"/>
                <a:cs typeface="Times New Roman" panose="02020603050405020304" pitchFamily="18" charset="0"/>
              </a:rPr>
              <a:t> </a:t>
            </a:r>
          </a:p>
          <a:p>
            <a:r>
              <a:rPr lang="en-US" sz="2800" b="1" dirty="0" smtClean="0">
                <a:solidFill>
                  <a:srgbClr val="FF0000"/>
                </a:solidFill>
                <a:latin typeface="VNanvant"/>
                <a:cs typeface="Times New Roman" panose="02020603050405020304" pitchFamily="18" charset="0"/>
              </a:rPr>
              <a:t> </a:t>
            </a:r>
          </a:p>
          <a:p>
            <a:r>
              <a:rPr lang="en-US" sz="2800" b="1" dirty="0" smtClean="0">
                <a:solidFill>
                  <a:srgbClr val="FF0000"/>
                </a:solidFill>
                <a:latin typeface="VNanvant"/>
                <a:cs typeface="Times New Roman" panose="02020603050405020304" pitchFamily="18" charset="0"/>
              </a:rPr>
              <a:t>- 1 </a:t>
            </a:r>
            <a:r>
              <a:rPr lang="en-US" sz="2800" b="1" dirty="0" err="1" smtClean="0">
                <a:solidFill>
                  <a:srgbClr val="FF0000"/>
                </a:solidFill>
                <a:latin typeface="VNanvant"/>
                <a:cs typeface="Times New Roman" panose="02020603050405020304" pitchFamily="18" charset="0"/>
              </a:rPr>
              <a:t>mũ</a:t>
            </a:r>
            <a:r>
              <a:rPr lang="en-US" sz="2800" b="1" dirty="0" smtClean="0">
                <a:solidFill>
                  <a:srgbClr val="FF0000"/>
                </a:solidFill>
                <a:latin typeface="VNanvant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VNanvant"/>
                <a:cs typeface="Times New Roman" panose="02020603050405020304" pitchFamily="18" charset="0"/>
              </a:rPr>
              <a:t>trên</a:t>
            </a:r>
            <a:r>
              <a:rPr lang="en-US" sz="2800" b="1" dirty="0" smtClean="0">
                <a:solidFill>
                  <a:srgbClr val="FF0000"/>
                </a:solidFill>
                <a:latin typeface="VNanvant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VNanvant"/>
                <a:cs typeface="Times New Roman" panose="02020603050405020304" pitchFamily="18" charset="0"/>
              </a:rPr>
              <a:t>đầu</a:t>
            </a:r>
            <a:endParaRPr lang="en-US" sz="2800" b="1" dirty="0" smtClean="0">
              <a:solidFill>
                <a:srgbClr val="FF0000"/>
              </a:solidFill>
              <a:latin typeface="VNanvant"/>
              <a:cs typeface="Times New Roman" panose="02020603050405020304" pitchFamily="18" charset="0"/>
            </a:endParaRPr>
          </a:p>
          <a:p>
            <a:endParaRPr lang="en-US" dirty="0">
              <a:latin typeface="VNanvant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6279748"/>
              </p:ext>
            </p:extLst>
          </p:nvPr>
        </p:nvGraphicFramePr>
        <p:xfrm>
          <a:off x="6619585" y="2861506"/>
          <a:ext cx="4200815" cy="2453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0815">
                  <a:extLst>
                    <a:ext uri="{9D8B030D-6E8A-4147-A177-3AD203B41FA5}">
                      <a16:colId xmlns="" xmlns:a16="http://schemas.microsoft.com/office/drawing/2014/main" val="384801917"/>
                    </a:ext>
                  </a:extLst>
                </a:gridCol>
              </a:tblGrid>
              <a:tr h="1761203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800" dirty="0" smtClean="0">
                          <a:solidFill>
                            <a:srgbClr val="FF0000"/>
                          </a:solidFill>
                          <a:latin typeface="VNanvant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en-US" sz="2800" dirty="0" err="1" smtClean="0">
                          <a:solidFill>
                            <a:srgbClr val="FF0000"/>
                          </a:solidFill>
                          <a:latin typeface="VNanvant"/>
                          <a:cs typeface="Times New Roman" panose="02020603050405020304" pitchFamily="18" charset="0"/>
                        </a:rPr>
                        <a:t>nét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VNanvan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latin typeface="VNanvant"/>
                          <a:cs typeface="Times New Roman" panose="02020603050405020304" pitchFamily="18" charset="0"/>
                        </a:rPr>
                        <a:t>ngang</a:t>
                      </a:r>
                      <a:endParaRPr lang="en-US" sz="2800" baseline="0" dirty="0" smtClean="0">
                        <a:solidFill>
                          <a:srgbClr val="FF0000"/>
                        </a:solidFill>
                        <a:latin typeface="VNanvant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endParaRPr lang="en-US" sz="2800" dirty="0" smtClean="0">
                        <a:solidFill>
                          <a:srgbClr val="FF0000"/>
                        </a:solidFill>
                        <a:latin typeface="VNanvant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500" dirty="0" smtClean="0">
                          <a:solidFill>
                            <a:srgbClr val="FF0000"/>
                          </a:solidFill>
                          <a:latin typeface="VNanvant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en-US" sz="2500" dirty="0" err="1" smtClean="0">
                          <a:solidFill>
                            <a:srgbClr val="FF0000"/>
                          </a:solidFill>
                          <a:latin typeface="VNanvant"/>
                          <a:cs typeface="Times New Roman" panose="02020603050405020304" pitchFamily="18" charset="0"/>
                        </a:rPr>
                        <a:t>nét</a:t>
                      </a:r>
                      <a:r>
                        <a:rPr lang="en-US" sz="2500" baseline="0" dirty="0" smtClean="0">
                          <a:solidFill>
                            <a:srgbClr val="FF0000"/>
                          </a:solidFill>
                          <a:latin typeface="VNanvan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aseline="0" dirty="0" err="1" smtClean="0">
                          <a:solidFill>
                            <a:srgbClr val="FF0000"/>
                          </a:solidFill>
                          <a:latin typeface="VNanvant"/>
                          <a:cs typeface="Times New Roman" panose="02020603050405020304" pitchFamily="18" charset="0"/>
                        </a:rPr>
                        <a:t>cong</a:t>
                      </a:r>
                      <a:r>
                        <a:rPr lang="en-US" sz="2500" baseline="0" dirty="0" smtClean="0">
                          <a:solidFill>
                            <a:srgbClr val="FF0000"/>
                          </a:solidFill>
                          <a:latin typeface="VNanvan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aseline="0" dirty="0" err="1" smtClean="0">
                          <a:solidFill>
                            <a:srgbClr val="FF0000"/>
                          </a:solidFill>
                          <a:latin typeface="VNanvant"/>
                          <a:cs typeface="Times New Roman" panose="02020603050405020304" pitchFamily="18" charset="0"/>
                        </a:rPr>
                        <a:t>tròn</a:t>
                      </a:r>
                      <a:r>
                        <a:rPr lang="en-US" sz="2500" baseline="0" dirty="0" smtClean="0">
                          <a:solidFill>
                            <a:srgbClr val="FF0000"/>
                          </a:solidFill>
                          <a:latin typeface="VNanvan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aseline="0" dirty="0" err="1" smtClean="0">
                          <a:solidFill>
                            <a:srgbClr val="FF0000"/>
                          </a:solidFill>
                          <a:latin typeface="VNanvant"/>
                          <a:cs typeface="Times New Roman" panose="02020603050405020304" pitchFamily="18" charset="0"/>
                        </a:rPr>
                        <a:t>khép</a:t>
                      </a:r>
                      <a:r>
                        <a:rPr lang="en-US" sz="2500" baseline="0" dirty="0" smtClean="0">
                          <a:solidFill>
                            <a:srgbClr val="FF0000"/>
                          </a:solidFill>
                          <a:latin typeface="VNanvan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aseline="0" dirty="0" err="1" smtClean="0">
                          <a:solidFill>
                            <a:srgbClr val="FF0000"/>
                          </a:solidFill>
                          <a:latin typeface="VNanvant"/>
                          <a:cs typeface="Times New Roman" panose="02020603050405020304" pitchFamily="18" charset="0"/>
                        </a:rPr>
                        <a:t>kín</a:t>
                      </a:r>
                      <a:endParaRPr lang="en-US" sz="2500" baseline="0" dirty="0" smtClean="0">
                        <a:solidFill>
                          <a:srgbClr val="FF0000"/>
                        </a:solidFill>
                        <a:latin typeface="VNanvant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endParaRPr lang="en-US" sz="2800" baseline="0" dirty="0" smtClean="0">
                        <a:solidFill>
                          <a:srgbClr val="FF0000"/>
                        </a:solidFill>
                        <a:latin typeface="VNanvant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VNanvant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latin typeface="VNanvant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VNanvan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latin typeface="VNanvant"/>
                          <a:cs typeface="Times New Roman" panose="02020603050405020304" pitchFamily="18" charset="0"/>
                        </a:rPr>
                        <a:t>mũ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VNanvan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latin typeface="VNanvant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VNanvan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latin typeface="VNanvant"/>
                          <a:cs typeface="Times New Roman" panose="02020603050405020304" pitchFamily="18" charset="0"/>
                        </a:rPr>
                        <a:t>đầu</a:t>
                      </a:r>
                      <a:endParaRPr lang="en-US" sz="2800" baseline="0" dirty="0" smtClean="0">
                        <a:solidFill>
                          <a:srgbClr val="FF0000"/>
                        </a:solidFill>
                        <a:latin typeface="VNanvant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31268960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35" t="37273" r="32553" b="18818"/>
          <a:stretch/>
        </p:blipFill>
        <p:spPr>
          <a:xfrm>
            <a:off x="4272344" y="3718681"/>
            <a:ext cx="1024189" cy="533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9" t="31335" r="30909"/>
          <a:stretch/>
        </p:blipFill>
        <p:spPr>
          <a:xfrm>
            <a:off x="2999168" y="2656900"/>
            <a:ext cx="1138489" cy="7591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048" y="4385232"/>
            <a:ext cx="1045131" cy="84446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9" t="31335" r="30909"/>
          <a:stretch/>
        </p:blipFill>
        <p:spPr>
          <a:xfrm>
            <a:off x="9085856" y="2854644"/>
            <a:ext cx="1123314" cy="7489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30" t="27154" r="35084"/>
          <a:stretch/>
        </p:blipFill>
        <p:spPr>
          <a:xfrm>
            <a:off x="10656305" y="3702347"/>
            <a:ext cx="942657" cy="81767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1247" y="4403291"/>
            <a:ext cx="1045131" cy="844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586441"/>
      </p:ext>
    </p:extLst>
  </p:cSld>
  <p:clrMapOvr>
    <a:masterClrMapping/>
  </p:clrMapOvr>
  <p:transition spd="slow" advClick="0">
    <p:zoom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75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61456" grpId="0"/>
      <p:bldP spid="30" grpId="0" animBg="1"/>
      <p:bldP spid="30" grpId="1" animBg="1"/>
      <p:bldP spid="31" grpId="0" animBg="1"/>
      <p:bldP spid="31" grpId="1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>
            <a:extLst>
              <a:ext uri="{FF2B5EF4-FFF2-40B4-BE49-F238E27FC236}">
                <a16:creationId xmlns="" xmlns:a16="http://schemas.microsoft.com/office/drawing/2014/main" id="{8B792448-BBD9-F3DB-5FAA-1D7CDB96B4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9447"/>
            <a:ext cx="11794782" cy="6553117"/>
          </a:xfrm>
          <a:prstGeom prst="roundRect">
            <a:avLst>
              <a:gd name="adj" fmla="val 12753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56" name="Text Box 16">
            <a:extLst>
              <a:ext uri="{FF2B5EF4-FFF2-40B4-BE49-F238E27FC236}">
                <a16:creationId xmlns="" xmlns:a16="http://schemas.microsoft.com/office/drawing/2014/main" id="{C04E6EC8-7E82-D384-604E-F3D667ECA8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29" y="1647204"/>
            <a:ext cx="11794782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400" b="1" dirty="0" err="1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Câu</a:t>
            </a:r>
            <a:r>
              <a:rPr lang="en-US" sz="24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 3: </a:t>
            </a:r>
            <a:r>
              <a:rPr lang="en-US" sz="2400" b="1" dirty="0" err="1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Cấu</a:t>
            </a:r>
            <a:r>
              <a:rPr lang="en-US" sz="24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tạo</a:t>
            </a:r>
            <a:r>
              <a:rPr lang="en-US" sz="24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của</a:t>
            </a:r>
            <a:r>
              <a:rPr lang="en-US" sz="24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chữ</a:t>
            </a:r>
            <a:r>
              <a:rPr lang="en-US" sz="24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 ê </a:t>
            </a:r>
            <a:r>
              <a:rPr lang="en-US" sz="2400" b="1" dirty="0" err="1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là</a:t>
            </a:r>
            <a:r>
              <a:rPr lang="en-US" sz="24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?</a:t>
            </a:r>
            <a:endParaRPr lang="en-US" altLang="en-US" sz="2400" b="1" dirty="0">
              <a:solidFill>
                <a:schemeClr val="tx2">
                  <a:lumMod val="75000"/>
                </a:schemeClr>
              </a:solidFill>
              <a:latin typeface="VNanvant"/>
              <a:cs typeface="Times New Roman" pitchFamily="18" charset="0"/>
            </a:endParaRPr>
          </a:p>
        </p:txBody>
      </p:sp>
      <p:pic>
        <p:nvPicPr>
          <p:cNvPr id="4113" name="Picture 3" descr="an30">
            <a:extLst>
              <a:ext uri="{FF2B5EF4-FFF2-40B4-BE49-F238E27FC236}">
                <a16:creationId xmlns="" xmlns:a16="http://schemas.microsoft.com/office/drawing/2014/main" id="{D210C029-F221-A141-06F7-7A33EEAE840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63" y="482797"/>
            <a:ext cx="1073508" cy="95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Flowchart: Process 29">
            <a:extLst>
              <a:ext uri="{FF2B5EF4-FFF2-40B4-BE49-F238E27FC236}">
                <a16:creationId xmlns="" xmlns:a16="http://schemas.microsoft.com/office/drawing/2014/main" id="{6CADB599-A0FE-9832-F187-F707B653DEB7}"/>
              </a:ext>
            </a:extLst>
          </p:cNvPr>
          <p:cNvSpPr/>
          <p:nvPr/>
        </p:nvSpPr>
        <p:spPr>
          <a:xfrm>
            <a:off x="1827443" y="5665961"/>
            <a:ext cx="785154" cy="715766"/>
          </a:xfrm>
          <a:prstGeom prst="flowChartProcess">
            <a:avLst/>
          </a:prstGeom>
          <a:solidFill>
            <a:srgbClr val="EB1C2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800" b="1" dirty="0">
                <a:solidFill>
                  <a:srgbClr val="FFFF00"/>
                </a:solidFill>
                <a:highlight>
                  <a:srgbClr val="EB1C24"/>
                </a:highlight>
                <a:latin typeface="Times New Roman" pitchFamily="18" charset="0"/>
                <a:cs typeface="Times New Roman" pitchFamily="18" charset="0"/>
              </a:rPr>
              <a:t>1</a:t>
            </a:r>
            <a:endParaRPr lang="vi-VN" sz="4800" b="1" dirty="0">
              <a:solidFill>
                <a:srgbClr val="FFFF00"/>
              </a:solidFill>
              <a:highlight>
                <a:srgbClr val="EB1C24"/>
              </a:highligh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Flowchart: Process 30">
            <a:extLst>
              <a:ext uri="{FF2B5EF4-FFF2-40B4-BE49-F238E27FC236}">
                <a16:creationId xmlns="" xmlns:a16="http://schemas.microsoft.com/office/drawing/2014/main" id="{333E227B-93E0-E8FE-90FB-14D965D23F83}"/>
              </a:ext>
            </a:extLst>
          </p:cNvPr>
          <p:cNvSpPr/>
          <p:nvPr/>
        </p:nvSpPr>
        <p:spPr>
          <a:xfrm>
            <a:off x="8141823" y="5755619"/>
            <a:ext cx="785154" cy="715767"/>
          </a:xfrm>
          <a:prstGeom prst="flowChart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vi-VN" sz="4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A767B3C-63B8-20E1-0F9C-E7DF40DB28AB}"/>
              </a:ext>
            </a:extLst>
          </p:cNvPr>
          <p:cNvSpPr txBox="1"/>
          <p:nvPr/>
        </p:nvSpPr>
        <p:spPr>
          <a:xfrm>
            <a:off x="3267789" y="310689"/>
            <a:ext cx="54530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3600" b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RUNG CHUÔNG VÀNG</a:t>
            </a:r>
          </a:p>
          <a:p>
            <a:endParaRPr lang="en-SG"/>
          </a:p>
        </p:txBody>
      </p:sp>
      <p:pic>
        <p:nvPicPr>
          <p:cNvPr id="4" name="đồng hồ đếm ngược">
            <a:hlinkClick r:id="" action="ppaction://media"/>
            <a:extLst>
              <a:ext uri="{FF2B5EF4-FFF2-40B4-BE49-F238E27FC236}">
                <a16:creationId xmlns="" xmlns:a16="http://schemas.microsoft.com/office/drawing/2014/main" id="{A23BE26F-7300-EE53-61CD-4DD1AE34F63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t="4850" r="5687"/>
          <a:stretch/>
        </p:blipFill>
        <p:spPr>
          <a:xfrm>
            <a:off x="10204255" y="340067"/>
            <a:ext cx="1455283" cy="14682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33">
            <a:extLst>
              <a:ext uri="{FF2B5EF4-FFF2-40B4-BE49-F238E27FC236}">
                <a16:creationId xmlns="" xmlns:a16="http://schemas.microsoft.com/office/drawing/2014/main" id="{3E9934EA-1856-4AD4-678C-03D8B35B18C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872" y="1312946"/>
            <a:ext cx="8090210" cy="72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57200" y="2595203"/>
          <a:ext cx="4267200" cy="23965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7200">
                  <a:extLst>
                    <a:ext uri="{9D8B030D-6E8A-4147-A177-3AD203B41FA5}">
                      <a16:colId xmlns="" xmlns:a16="http://schemas.microsoft.com/office/drawing/2014/main" val="384801917"/>
                    </a:ext>
                  </a:extLst>
                </a:gridCol>
              </a:tblGrid>
              <a:tr h="239658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31268960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2705930"/>
            <a:ext cx="4054761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b="1" dirty="0" smtClean="0">
                <a:solidFill>
                  <a:srgbClr val="FF0000"/>
                </a:solidFill>
                <a:latin typeface="VNanvant"/>
                <a:cs typeface="Times New Roman" panose="02020603050405020304" pitchFamily="18" charset="0"/>
              </a:rPr>
              <a:t>1 </a:t>
            </a:r>
            <a:r>
              <a:rPr lang="en-US" sz="2800" b="1" dirty="0" err="1" smtClean="0">
                <a:solidFill>
                  <a:srgbClr val="FF0000"/>
                </a:solidFill>
                <a:latin typeface="VNanvant"/>
                <a:cs typeface="Times New Roman" panose="02020603050405020304" pitchFamily="18" charset="0"/>
              </a:rPr>
              <a:t>nét</a:t>
            </a:r>
            <a:r>
              <a:rPr lang="en-US" sz="2800" b="1" dirty="0" smtClean="0">
                <a:solidFill>
                  <a:srgbClr val="FF0000"/>
                </a:solidFill>
                <a:latin typeface="VNanvant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VNanvant"/>
                <a:cs typeface="Times New Roman" panose="02020603050405020304" pitchFamily="18" charset="0"/>
              </a:rPr>
              <a:t>ngang</a:t>
            </a:r>
            <a:endParaRPr lang="en-US" sz="2800" b="1" dirty="0" smtClean="0">
              <a:solidFill>
                <a:srgbClr val="FF0000"/>
              </a:solidFill>
              <a:latin typeface="VNanvant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en-US" sz="2800" b="1" dirty="0" smtClean="0">
              <a:solidFill>
                <a:srgbClr val="FF0000"/>
              </a:solidFill>
              <a:latin typeface="VNanvant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800" b="1" dirty="0" smtClean="0">
                <a:solidFill>
                  <a:srgbClr val="FF0000"/>
                </a:solidFill>
                <a:latin typeface="VNanvant"/>
                <a:cs typeface="Times New Roman" panose="02020603050405020304" pitchFamily="18" charset="0"/>
              </a:rPr>
              <a:t>1 </a:t>
            </a:r>
            <a:r>
              <a:rPr lang="en-US" sz="2800" b="1" dirty="0" err="1" smtClean="0">
                <a:solidFill>
                  <a:srgbClr val="FF0000"/>
                </a:solidFill>
                <a:latin typeface="VNanvant"/>
                <a:cs typeface="Times New Roman" panose="02020603050405020304" pitchFamily="18" charset="0"/>
              </a:rPr>
              <a:t>nét</a:t>
            </a:r>
            <a:r>
              <a:rPr lang="en-US" sz="2800" b="1" dirty="0" smtClean="0">
                <a:solidFill>
                  <a:srgbClr val="FF0000"/>
                </a:solidFill>
                <a:latin typeface="VNanvant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VNanvant"/>
                <a:cs typeface="Times New Roman" panose="02020603050405020304" pitchFamily="18" charset="0"/>
              </a:rPr>
              <a:t>cong</a:t>
            </a:r>
            <a:r>
              <a:rPr lang="en-US" sz="2800" b="1" dirty="0" smtClean="0">
                <a:solidFill>
                  <a:srgbClr val="FF0000"/>
                </a:solidFill>
                <a:latin typeface="VNanvant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VNanvant"/>
                <a:cs typeface="Times New Roman" panose="02020603050405020304" pitchFamily="18" charset="0"/>
              </a:rPr>
              <a:t>hở</a:t>
            </a:r>
            <a:r>
              <a:rPr lang="en-US" sz="2800" b="1" dirty="0" smtClean="0">
                <a:solidFill>
                  <a:srgbClr val="FF0000"/>
                </a:solidFill>
                <a:latin typeface="VNanvant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VNanvant"/>
                <a:cs typeface="Times New Roman" panose="02020603050405020304" pitchFamily="18" charset="0"/>
              </a:rPr>
              <a:t>phải</a:t>
            </a:r>
            <a:r>
              <a:rPr lang="en-US" sz="2800" b="1" dirty="0" smtClean="0">
                <a:solidFill>
                  <a:srgbClr val="FF0000"/>
                </a:solidFill>
                <a:latin typeface="VNanvant"/>
                <a:cs typeface="Times New Roman" panose="02020603050405020304" pitchFamily="18" charset="0"/>
              </a:rPr>
              <a:t> </a:t>
            </a:r>
          </a:p>
          <a:p>
            <a:r>
              <a:rPr lang="en-US" sz="2800" b="1" dirty="0" smtClean="0">
                <a:solidFill>
                  <a:srgbClr val="FF0000"/>
                </a:solidFill>
                <a:latin typeface="VNanvant"/>
                <a:cs typeface="Times New Roman" panose="02020603050405020304" pitchFamily="18" charset="0"/>
              </a:rPr>
              <a:t> </a:t>
            </a:r>
          </a:p>
          <a:p>
            <a:r>
              <a:rPr lang="en-US" sz="2800" b="1" dirty="0" smtClean="0">
                <a:solidFill>
                  <a:srgbClr val="FF0000"/>
                </a:solidFill>
                <a:latin typeface="VNanvant"/>
                <a:cs typeface="Times New Roman" panose="02020603050405020304" pitchFamily="18" charset="0"/>
              </a:rPr>
              <a:t>- 1 </a:t>
            </a:r>
            <a:r>
              <a:rPr lang="en-US" sz="2800" b="1" dirty="0" err="1" smtClean="0">
                <a:solidFill>
                  <a:srgbClr val="FF0000"/>
                </a:solidFill>
                <a:latin typeface="VNanvant"/>
                <a:cs typeface="Times New Roman" panose="02020603050405020304" pitchFamily="18" charset="0"/>
              </a:rPr>
              <a:t>mũ</a:t>
            </a:r>
            <a:r>
              <a:rPr lang="en-US" sz="2800" b="1" dirty="0" smtClean="0">
                <a:solidFill>
                  <a:srgbClr val="FF0000"/>
                </a:solidFill>
                <a:latin typeface="VNanvant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VNanvant"/>
                <a:cs typeface="Times New Roman" panose="02020603050405020304" pitchFamily="18" charset="0"/>
              </a:rPr>
              <a:t>trên</a:t>
            </a:r>
            <a:r>
              <a:rPr lang="en-US" sz="2800" b="1" dirty="0" smtClean="0">
                <a:solidFill>
                  <a:srgbClr val="FF0000"/>
                </a:solidFill>
                <a:latin typeface="VNanvant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VNanvant"/>
                <a:cs typeface="Times New Roman" panose="02020603050405020304" pitchFamily="18" charset="0"/>
              </a:rPr>
              <a:t>đầu</a:t>
            </a:r>
            <a:endParaRPr lang="en-US" sz="2800" b="1" dirty="0" smtClean="0">
              <a:solidFill>
                <a:srgbClr val="FF0000"/>
              </a:solidFill>
              <a:latin typeface="VNanvant"/>
              <a:cs typeface="Times New Roman" panose="02020603050405020304" pitchFamily="18" charset="0"/>
            </a:endParaRPr>
          </a:p>
          <a:p>
            <a:endParaRPr lang="en-US" dirty="0">
              <a:latin typeface="VNanvant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/>
          </p:nvPr>
        </p:nvGraphicFramePr>
        <p:xfrm>
          <a:off x="6619585" y="2861506"/>
          <a:ext cx="4200815" cy="2453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0815">
                  <a:extLst>
                    <a:ext uri="{9D8B030D-6E8A-4147-A177-3AD203B41FA5}">
                      <a16:colId xmlns="" xmlns:a16="http://schemas.microsoft.com/office/drawing/2014/main" val="384801917"/>
                    </a:ext>
                  </a:extLst>
                </a:gridCol>
              </a:tblGrid>
              <a:tr h="1761203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800" dirty="0" smtClean="0">
                          <a:solidFill>
                            <a:srgbClr val="FF0000"/>
                          </a:solidFill>
                          <a:latin typeface="VNanvant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en-US" sz="2800" dirty="0" err="1" smtClean="0">
                          <a:solidFill>
                            <a:srgbClr val="FF0000"/>
                          </a:solidFill>
                          <a:latin typeface="VNanvant"/>
                          <a:cs typeface="Times New Roman" panose="02020603050405020304" pitchFamily="18" charset="0"/>
                        </a:rPr>
                        <a:t>nét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VNanvan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latin typeface="VNanvant"/>
                          <a:cs typeface="Times New Roman" panose="02020603050405020304" pitchFamily="18" charset="0"/>
                        </a:rPr>
                        <a:t>ngang</a:t>
                      </a:r>
                      <a:endParaRPr lang="en-US" sz="2800" baseline="0" dirty="0" smtClean="0">
                        <a:solidFill>
                          <a:srgbClr val="FF0000"/>
                        </a:solidFill>
                        <a:latin typeface="VNanvant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endParaRPr lang="en-US" sz="2800" dirty="0" smtClean="0">
                        <a:solidFill>
                          <a:srgbClr val="FF0000"/>
                        </a:solidFill>
                        <a:latin typeface="VNanvant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500" dirty="0" smtClean="0">
                          <a:solidFill>
                            <a:srgbClr val="FF0000"/>
                          </a:solidFill>
                          <a:latin typeface="VNanvant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en-US" sz="2500" dirty="0" err="1" smtClean="0">
                          <a:solidFill>
                            <a:srgbClr val="FF0000"/>
                          </a:solidFill>
                          <a:latin typeface="VNanvant"/>
                          <a:cs typeface="Times New Roman" panose="02020603050405020304" pitchFamily="18" charset="0"/>
                        </a:rPr>
                        <a:t>nét</a:t>
                      </a:r>
                      <a:r>
                        <a:rPr lang="en-US" sz="2500" baseline="0" dirty="0" smtClean="0">
                          <a:solidFill>
                            <a:srgbClr val="FF0000"/>
                          </a:solidFill>
                          <a:latin typeface="VNanvan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aseline="0" dirty="0" err="1" smtClean="0">
                          <a:solidFill>
                            <a:srgbClr val="FF0000"/>
                          </a:solidFill>
                          <a:latin typeface="VNanvant"/>
                          <a:cs typeface="Times New Roman" panose="02020603050405020304" pitchFamily="18" charset="0"/>
                        </a:rPr>
                        <a:t>cong</a:t>
                      </a:r>
                      <a:r>
                        <a:rPr lang="en-US" sz="2500" baseline="0" dirty="0" smtClean="0">
                          <a:solidFill>
                            <a:srgbClr val="FF0000"/>
                          </a:solidFill>
                          <a:latin typeface="VNanvan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aseline="0" dirty="0" err="1" smtClean="0">
                          <a:solidFill>
                            <a:srgbClr val="FF0000"/>
                          </a:solidFill>
                          <a:latin typeface="VNanvant"/>
                          <a:cs typeface="Times New Roman" panose="02020603050405020304" pitchFamily="18" charset="0"/>
                        </a:rPr>
                        <a:t>tròn</a:t>
                      </a:r>
                      <a:r>
                        <a:rPr lang="en-US" sz="2500" baseline="0" dirty="0" smtClean="0">
                          <a:solidFill>
                            <a:srgbClr val="FF0000"/>
                          </a:solidFill>
                          <a:latin typeface="VNanvan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aseline="0" dirty="0" err="1" smtClean="0">
                          <a:solidFill>
                            <a:srgbClr val="FF0000"/>
                          </a:solidFill>
                          <a:latin typeface="VNanvant"/>
                          <a:cs typeface="Times New Roman" panose="02020603050405020304" pitchFamily="18" charset="0"/>
                        </a:rPr>
                        <a:t>khép</a:t>
                      </a:r>
                      <a:r>
                        <a:rPr lang="en-US" sz="2500" baseline="0" dirty="0" smtClean="0">
                          <a:solidFill>
                            <a:srgbClr val="FF0000"/>
                          </a:solidFill>
                          <a:latin typeface="VNanvan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aseline="0" dirty="0" err="1" smtClean="0">
                          <a:solidFill>
                            <a:srgbClr val="FF0000"/>
                          </a:solidFill>
                          <a:latin typeface="VNanvant"/>
                          <a:cs typeface="Times New Roman" panose="02020603050405020304" pitchFamily="18" charset="0"/>
                        </a:rPr>
                        <a:t>kín</a:t>
                      </a:r>
                      <a:endParaRPr lang="en-US" sz="2500" baseline="0" dirty="0" smtClean="0">
                        <a:solidFill>
                          <a:srgbClr val="FF0000"/>
                        </a:solidFill>
                        <a:latin typeface="VNanvant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endParaRPr lang="en-US" sz="2800" baseline="0" dirty="0" smtClean="0">
                        <a:solidFill>
                          <a:srgbClr val="FF0000"/>
                        </a:solidFill>
                        <a:latin typeface="VNanvant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VNanvant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latin typeface="VNanvant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VNanvan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latin typeface="VNanvant"/>
                          <a:cs typeface="Times New Roman" panose="02020603050405020304" pitchFamily="18" charset="0"/>
                        </a:rPr>
                        <a:t>mũ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VNanvan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latin typeface="VNanvant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VNanvan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latin typeface="VNanvant"/>
                          <a:cs typeface="Times New Roman" panose="02020603050405020304" pitchFamily="18" charset="0"/>
                        </a:rPr>
                        <a:t>đầu</a:t>
                      </a:r>
                      <a:endParaRPr lang="en-US" sz="2800" baseline="0" dirty="0" smtClean="0">
                        <a:solidFill>
                          <a:srgbClr val="FF0000"/>
                        </a:solidFill>
                        <a:latin typeface="VNanvant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31268960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35" t="37273" r="32553" b="18818"/>
          <a:stretch/>
        </p:blipFill>
        <p:spPr>
          <a:xfrm>
            <a:off x="4272344" y="3718681"/>
            <a:ext cx="1024189" cy="533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9" t="31335" r="30909"/>
          <a:stretch/>
        </p:blipFill>
        <p:spPr>
          <a:xfrm>
            <a:off x="2999168" y="2656900"/>
            <a:ext cx="1138489" cy="7591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048" y="4385232"/>
            <a:ext cx="1045131" cy="84446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9" t="31335" r="30909"/>
          <a:stretch/>
        </p:blipFill>
        <p:spPr>
          <a:xfrm>
            <a:off x="9085856" y="2854644"/>
            <a:ext cx="1123314" cy="7489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30" t="27154" r="35084"/>
          <a:stretch/>
        </p:blipFill>
        <p:spPr>
          <a:xfrm>
            <a:off x="10656305" y="3702347"/>
            <a:ext cx="942657" cy="81767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1247" y="4403291"/>
            <a:ext cx="1045131" cy="844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580570"/>
      </p:ext>
    </p:extLst>
  </p:cSld>
  <p:clrMapOvr>
    <a:masterClrMapping/>
  </p:clrMapOvr>
  <p:transition spd="slow" advClick="0">
    <p:zoom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5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30" grpId="0" animBg="1"/>
      <p:bldP spid="30" grpId="1" animBg="1"/>
      <p:bldP spid="31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>
            <a:extLst>
              <a:ext uri="{FF2B5EF4-FFF2-40B4-BE49-F238E27FC236}">
                <a16:creationId xmlns="" xmlns:a16="http://schemas.microsoft.com/office/drawing/2014/main" id="{8B792448-BBD9-F3DB-5FAA-1D7CDB96B4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0716"/>
            <a:ext cx="11794782" cy="6553117"/>
          </a:xfrm>
          <a:prstGeom prst="roundRect">
            <a:avLst>
              <a:gd name="adj" fmla="val 12753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dirty="0" smtClean="0">
              <a:latin typeface="VNanvant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dirty="0">
              <a:latin typeface="VNanvant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4500" dirty="0" err="1" smtClean="0">
                <a:latin typeface="VNanvant"/>
              </a:rPr>
              <a:t>Rồng</a:t>
            </a:r>
            <a:r>
              <a:rPr lang="en-US" sz="4500" dirty="0" smtClean="0">
                <a:latin typeface="VNanvant"/>
              </a:rPr>
              <a:t> </a:t>
            </a:r>
            <a:r>
              <a:rPr lang="en-US" sz="4500" dirty="0" err="1" smtClean="0">
                <a:latin typeface="VNanvant"/>
              </a:rPr>
              <a:t>rắn</a:t>
            </a:r>
            <a:r>
              <a:rPr lang="en-US" sz="4500" dirty="0" smtClean="0">
                <a:latin typeface="VNanvant"/>
              </a:rPr>
              <a:t> l</a:t>
            </a:r>
            <a:r>
              <a:rPr lang="en-US" sz="4500" dirty="0" smtClean="0">
                <a:solidFill>
                  <a:srgbClr val="FF0000"/>
                </a:solidFill>
                <a:latin typeface="VNanvant"/>
              </a:rPr>
              <a:t>…</a:t>
            </a:r>
            <a:r>
              <a:rPr lang="en-US" sz="4500" dirty="0" smtClean="0">
                <a:latin typeface="VNanvant"/>
              </a:rPr>
              <a:t>n </a:t>
            </a:r>
            <a:r>
              <a:rPr lang="en-US" sz="4500" dirty="0" err="1" smtClean="0">
                <a:latin typeface="VNanvant"/>
              </a:rPr>
              <a:t>mây</a:t>
            </a:r>
            <a:r>
              <a:rPr lang="en-US" dirty="0">
                <a:latin typeface="VNanvant"/>
              </a:rPr>
              <a:t/>
            </a:r>
            <a:br>
              <a:rPr lang="en-US" dirty="0">
                <a:latin typeface="VNanvant"/>
              </a:rPr>
            </a:br>
            <a:endParaRPr lang="en-US" altLang="en-US" dirty="0">
              <a:latin typeface="VNanvant"/>
              <a:cs typeface="Times New Roman" panose="02020603050405020304" pitchFamily="18" charset="0"/>
            </a:endParaRPr>
          </a:p>
        </p:txBody>
      </p:sp>
      <p:sp>
        <p:nvSpPr>
          <p:cNvPr id="61456" name="Text Box 16">
            <a:extLst>
              <a:ext uri="{FF2B5EF4-FFF2-40B4-BE49-F238E27FC236}">
                <a16:creationId xmlns="" xmlns:a16="http://schemas.microsoft.com/office/drawing/2014/main" id="{C04E6EC8-7E82-D384-604E-F3D667ECA8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29" y="1647204"/>
            <a:ext cx="11794782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000" b="1" dirty="0" err="1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Câu</a:t>
            </a:r>
            <a:r>
              <a:rPr lang="en-US" sz="20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 4: </a:t>
            </a:r>
            <a:r>
              <a:rPr lang="en-US" sz="2000" b="1" dirty="0" err="1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Bé</a:t>
            </a:r>
            <a:r>
              <a:rPr lang="en-US" sz="20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hãy</a:t>
            </a:r>
            <a:r>
              <a:rPr lang="en-US" sz="20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điền</a:t>
            </a:r>
            <a:r>
              <a:rPr lang="en-US" sz="20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chữ</a:t>
            </a:r>
            <a:r>
              <a:rPr lang="en-US" sz="20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cái</a:t>
            </a:r>
            <a:r>
              <a:rPr lang="en-US" sz="20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còn</a:t>
            </a:r>
            <a:r>
              <a:rPr lang="en-US" sz="20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thiếu</a:t>
            </a:r>
            <a:r>
              <a:rPr lang="en-US" sz="20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trong</a:t>
            </a:r>
            <a:r>
              <a:rPr lang="en-US" sz="20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câu</a:t>
            </a:r>
            <a:r>
              <a:rPr lang="en-US" sz="20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thơ</a:t>
            </a:r>
            <a:r>
              <a:rPr lang="en-US" sz="20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sau</a:t>
            </a:r>
            <a:r>
              <a:rPr lang="en-US" sz="20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?</a:t>
            </a:r>
            <a:endParaRPr lang="en-US" altLang="en-US" sz="2000" b="1" dirty="0">
              <a:solidFill>
                <a:schemeClr val="tx2">
                  <a:lumMod val="75000"/>
                </a:schemeClr>
              </a:solidFill>
              <a:latin typeface="VNanvant"/>
              <a:cs typeface="Times New Roman" pitchFamily="18" charset="0"/>
            </a:endParaRPr>
          </a:p>
        </p:txBody>
      </p:sp>
      <p:pic>
        <p:nvPicPr>
          <p:cNvPr id="4113" name="Picture 3" descr="an30">
            <a:extLst>
              <a:ext uri="{FF2B5EF4-FFF2-40B4-BE49-F238E27FC236}">
                <a16:creationId xmlns="" xmlns:a16="http://schemas.microsoft.com/office/drawing/2014/main" id="{D210C029-F221-A141-06F7-7A33EEAE840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63" y="482797"/>
            <a:ext cx="1073508" cy="95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Flowchart: Process 27">
            <a:extLst>
              <a:ext uri="{FF2B5EF4-FFF2-40B4-BE49-F238E27FC236}">
                <a16:creationId xmlns="" xmlns:a16="http://schemas.microsoft.com/office/drawing/2014/main" id="{4188F73D-8063-A5B8-A266-F9325470A982}"/>
              </a:ext>
            </a:extLst>
          </p:cNvPr>
          <p:cNvSpPr/>
          <p:nvPr/>
        </p:nvSpPr>
        <p:spPr>
          <a:xfrm>
            <a:off x="2103724" y="5865493"/>
            <a:ext cx="785154" cy="715766"/>
          </a:xfrm>
          <a:prstGeom prst="flowChartProcess">
            <a:avLst/>
          </a:prstGeom>
          <a:solidFill>
            <a:srgbClr val="F11D2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vi-VN" sz="4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Flowchart: Process 29">
            <a:extLst>
              <a:ext uri="{FF2B5EF4-FFF2-40B4-BE49-F238E27FC236}">
                <a16:creationId xmlns="" xmlns:a16="http://schemas.microsoft.com/office/drawing/2014/main" id="{6CADB599-A0FE-9832-F187-F707B653DEB7}"/>
              </a:ext>
            </a:extLst>
          </p:cNvPr>
          <p:cNvSpPr/>
          <p:nvPr/>
        </p:nvSpPr>
        <p:spPr>
          <a:xfrm>
            <a:off x="9579505" y="5902983"/>
            <a:ext cx="785154" cy="715766"/>
          </a:xfrm>
          <a:prstGeom prst="flowChart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vi-VN" sz="4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Flowchart: Process 30">
            <a:extLst>
              <a:ext uri="{FF2B5EF4-FFF2-40B4-BE49-F238E27FC236}">
                <a16:creationId xmlns="" xmlns:a16="http://schemas.microsoft.com/office/drawing/2014/main" id="{333E227B-93E0-E8FE-90FB-14D965D23F83}"/>
              </a:ext>
            </a:extLst>
          </p:cNvPr>
          <p:cNvSpPr/>
          <p:nvPr/>
        </p:nvSpPr>
        <p:spPr>
          <a:xfrm>
            <a:off x="5917145" y="5898066"/>
            <a:ext cx="785154" cy="715767"/>
          </a:xfrm>
          <a:prstGeom prst="flowChart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vi-VN" sz="4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A767B3C-63B8-20E1-0F9C-E7DF40DB28AB}"/>
              </a:ext>
            </a:extLst>
          </p:cNvPr>
          <p:cNvSpPr txBox="1"/>
          <p:nvPr/>
        </p:nvSpPr>
        <p:spPr>
          <a:xfrm>
            <a:off x="3267789" y="310689"/>
            <a:ext cx="54530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3600" b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RUNG CHUÔNG VÀNG</a:t>
            </a:r>
          </a:p>
          <a:p>
            <a:endParaRPr lang="en-SG"/>
          </a:p>
        </p:txBody>
      </p:sp>
      <p:pic>
        <p:nvPicPr>
          <p:cNvPr id="4" name="đồng hồ đếm ngược">
            <a:hlinkClick r:id="" action="ppaction://media"/>
            <a:extLst>
              <a:ext uri="{FF2B5EF4-FFF2-40B4-BE49-F238E27FC236}">
                <a16:creationId xmlns="" xmlns:a16="http://schemas.microsoft.com/office/drawing/2014/main" id="{A23BE26F-7300-EE53-61CD-4DD1AE34F63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t="4850" r="5687"/>
          <a:stretch/>
        </p:blipFill>
        <p:spPr>
          <a:xfrm>
            <a:off x="10204255" y="340067"/>
            <a:ext cx="1455283" cy="14682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33">
            <a:extLst>
              <a:ext uri="{FF2B5EF4-FFF2-40B4-BE49-F238E27FC236}">
                <a16:creationId xmlns="" xmlns:a16="http://schemas.microsoft.com/office/drawing/2014/main" id="{3E9934EA-1856-4AD4-678C-03D8B35B18C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872" y="1312946"/>
            <a:ext cx="8090210" cy="72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5950512"/>
              </p:ext>
            </p:extLst>
          </p:nvPr>
        </p:nvGraphicFramePr>
        <p:xfrm>
          <a:off x="2103724" y="5053513"/>
          <a:ext cx="785154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5154">
                  <a:extLst>
                    <a:ext uri="{9D8B030D-6E8A-4147-A177-3AD203B41FA5}">
                      <a16:colId xmlns="" xmlns:a16="http://schemas.microsoft.com/office/drawing/2014/main" val="24336482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VNanvant"/>
                        </a:rPr>
                        <a:t> </a:t>
                      </a:r>
                      <a:r>
                        <a:rPr lang="en-US" sz="4400" dirty="0" smtClean="0">
                          <a:solidFill>
                            <a:schemeClr val="tx1"/>
                          </a:solidFill>
                          <a:latin typeface="VNanvant"/>
                          <a:cs typeface="Times New Roman" panose="02020603050405020304" pitchFamily="18" charset="0"/>
                        </a:rPr>
                        <a:t>ê</a:t>
                      </a:r>
                      <a:endParaRPr lang="en-US" sz="4400" dirty="0">
                        <a:solidFill>
                          <a:schemeClr val="tx1"/>
                        </a:solidFill>
                        <a:latin typeface="VNanvan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05147244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2639834"/>
              </p:ext>
            </p:extLst>
          </p:nvPr>
        </p:nvGraphicFramePr>
        <p:xfrm>
          <a:off x="5864733" y="5103493"/>
          <a:ext cx="889978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9978">
                  <a:extLst>
                    <a:ext uri="{9D8B030D-6E8A-4147-A177-3AD203B41FA5}">
                      <a16:colId xmlns="" xmlns:a16="http://schemas.microsoft.com/office/drawing/2014/main" val="24336482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VNanvant"/>
                        </a:rPr>
                        <a:t> </a:t>
                      </a:r>
                      <a:r>
                        <a:rPr lang="en-US" sz="4400" dirty="0" smtClean="0">
                          <a:solidFill>
                            <a:schemeClr val="tx1"/>
                          </a:solidFill>
                          <a:latin typeface="VNanvant"/>
                          <a:cs typeface="Times New Roman" panose="02020603050405020304" pitchFamily="18" charset="0"/>
                        </a:rPr>
                        <a:t>ă</a:t>
                      </a:r>
                      <a:endParaRPr lang="en-US" sz="4400" dirty="0">
                        <a:solidFill>
                          <a:schemeClr val="tx1"/>
                        </a:solidFill>
                        <a:latin typeface="VNanvan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05147244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6662749"/>
              </p:ext>
            </p:extLst>
          </p:nvPr>
        </p:nvGraphicFramePr>
        <p:xfrm>
          <a:off x="9520918" y="5090384"/>
          <a:ext cx="843741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3741">
                  <a:extLst>
                    <a:ext uri="{9D8B030D-6E8A-4147-A177-3AD203B41FA5}">
                      <a16:colId xmlns="" xmlns:a16="http://schemas.microsoft.com/office/drawing/2014/main" val="24336482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VNanvant"/>
                        </a:rPr>
                        <a:t> </a:t>
                      </a:r>
                      <a:r>
                        <a:rPr lang="en-US" sz="4400" dirty="0" smtClean="0">
                          <a:solidFill>
                            <a:schemeClr val="tx1"/>
                          </a:solidFill>
                          <a:latin typeface="VNanvant"/>
                          <a:cs typeface="Times New Roman" panose="02020603050405020304" pitchFamily="18" charset="0"/>
                        </a:rPr>
                        <a:t>â</a:t>
                      </a:r>
                      <a:endParaRPr lang="en-US" sz="4400" dirty="0">
                        <a:solidFill>
                          <a:schemeClr val="tx1"/>
                        </a:solidFill>
                        <a:latin typeface="VNanvan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05147244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6015025"/>
              </p:ext>
            </p:extLst>
          </p:nvPr>
        </p:nvGraphicFramePr>
        <p:xfrm>
          <a:off x="3300639" y="2187720"/>
          <a:ext cx="5449709" cy="77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49709">
                  <a:extLst>
                    <a:ext uri="{9D8B030D-6E8A-4147-A177-3AD203B41FA5}">
                      <a16:colId xmlns="" xmlns:a16="http://schemas.microsoft.com/office/drawing/2014/main" val="17474257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4500" dirty="0" smtClean="0"/>
                        <a:t>   </a:t>
                      </a:r>
                      <a:r>
                        <a:rPr lang="en-US" sz="4500" dirty="0" err="1" smtClean="0"/>
                        <a:t>Rồng</a:t>
                      </a:r>
                      <a:r>
                        <a:rPr lang="en-US" sz="4500" baseline="0" dirty="0" smtClean="0"/>
                        <a:t> </a:t>
                      </a:r>
                      <a:r>
                        <a:rPr lang="en-US" sz="4500" baseline="0" dirty="0" err="1" smtClean="0"/>
                        <a:t>rắn</a:t>
                      </a:r>
                      <a:r>
                        <a:rPr lang="en-US" sz="4500" baseline="0" dirty="0" smtClean="0"/>
                        <a:t> </a:t>
                      </a:r>
                      <a:r>
                        <a:rPr lang="en-US" sz="4500" baseline="0" dirty="0" err="1" smtClean="0"/>
                        <a:t>lên</a:t>
                      </a:r>
                      <a:r>
                        <a:rPr lang="en-US" sz="4500" baseline="0" dirty="0" smtClean="0"/>
                        <a:t> </a:t>
                      </a:r>
                      <a:r>
                        <a:rPr lang="en-US" sz="4500" baseline="0" dirty="0" err="1" smtClean="0"/>
                        <a:t>mây</a:t>
                      </a:r>
                      <a:endParaRPr lang="en-US" sz="4500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308747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2196687"/>
      </p:ext>
    </p:extLst>
  </p:cSld>
  <p:clrMapOvr>
    <a:masterClrMapping/>
  </p:clrMapOvr>
  <p:transition spd="slow" advClick="0">
    <p:zoom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5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4098" grpId="0" animBg="1"/>
      <p:bldP spid="61456" grpId="0"/>
      <p:bldP spid="28" grpId="0" animBg="1"/>
      <p:bldP spid="28" grpId="1" animBg="1"/>
      <p:bldP spid="30" grpId="0" animBg="1"/>
      <p:bldP spid="30" grpId="1" animBg="1"/>
      <p:bldP spid="31" grpId="0" animBg="1"/>
      <p:bldP spid="31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7771</TotalTime>
  <Words>371</Words>
  <Application>Microsoft Office PowerPoint</Application>
  <PresentationFormat>Custom</PresentationFormat>
  <Paragraphs>110</Paragraphs>
  <Slides>13</Slides>
  <Notes>0</Notes>
  <HiddenSlides>0</HiddenSlides>
  <MMClips>10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</cp:lastModifiedBy>
  <cp:revision>813</cp:revision>
  <dcterms:created xsi:type="dcterms:W3CDTF">2012-01-14T17:42:58Z</dcterms:created>
  <dcterms:modified xsi:type="dcterms:W3CDTF">2025-10-06T09:27:41Z</dcterms:modified>
</cp:coreProperties>
</file>