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0" r:id="rId4"/>
    <p:sldId id="266" r:id="rId5"/>
    <p:sldId id="267" r:id="rId6"/>
    <p:sldId id="265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840E1-FEFE-49CC-AA98-C63601C38EFC}" v="2" dt="2025-10-07T01:37:44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hoang" userId="9607cdcfd0cc0d77" providerId="LiveId" clId="{CA5C720B-7725-47B1-BE0F-799F50FDFFD1}"/>
    <pc:docChg chg="custSel addSld delSld modSld">
      <pc:chgData name="nguyen hoang" userId="9607cdcfd0cc0d77" providerId="LiveId" clId="{CA5C720B-7725-47B1-BE0F-799F50FDFFD1}" dt="2025-10-07T01:38:00.899" v="4" actId="2696"/>
      <pc:docMkLst>
        <pc:docMk/>
      </pc:docMkLst>
      <pc:sldChg chg="addSp delSp modSp new del mod">
        <pc:chgData name="nguyen hoang" userId="9607cdcfd0cc0d77" providerId="LiveId" clId="{CA5C720B-7725-47B1-BE0F-799F50FDFFD1}" dt="2025-10-07T01:38:00.899" v="4" actId="2696"/>
        <pc:sldMkLst>
          <pc:docMk/>
          <pc:sldMk cId="2282857843" sldId="269"/>
        </pc:sldMkLst>
        <pc:picChg chg="add">
          <ac:chgData name="nguyen hoang" userId="9607cdcfd0cc0d77" providerId="LiveId" clId="{CA5C720B-7725-47B1-BE0F-799F50FDFFD1}" dt="2025-10-07T01:37:39.971" v="1"/>
          <ac:picMkLst>
            <pc:docMk/>
            <pc:sldMk cId="2282857843" sldId="269"/>
            <ac:picMk id="2" creationId="{204ADD43-A9A3-97E6-F045-917DE34CC95A}"/>
          </ac:picMkLst>
        </pc:picChg>
        <pc:picChg chg="add del mod">
          <ac:chgData name="nguyen hoang" userId="9607cdcfd0cc0d77" providerId="LiveId" clId="{CA5C720B-7725-47B1-BE0F-799F50FDFFD1}" dt="2025-10-07T01:37:45.756" v="3" actId="21"/>
          <ac:picMkLst>
            <pc:docMk/>
            <pc:sldMk cId="2282857843" sldId="269"/>
            <ac:picMk id="3" creationId="{207E92E9-5B52-E2E8-7310-4C3BFD923F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A105ED-AFAF-BBD6-6867-C6AEE0AE0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514" cy="68405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6ED753-5C35-32F8-EC62-DCDDBC366FAF}"/>
              </a:ext>
            </a:extLst>
          </p:cNvPr>
          <p:cNvSpPr txBox="1"/>
          <p:nvPr/>
        </p:nvSpPr>
        <p:spPr>
          <a:xfrm>
            <a:off x="2362200" y="11430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ỦY BAN NHÂN DÂN PHƯỜNG BỒ ĐỀ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4667A3-AC0E-E3F5-A5C7-44B03239FD34}"/>
              </a:ext>
            </a:extLst>
          </p:cNvPr>
          <p:cNvSpPr txBox="1"/>
          <p:nvPr/>
        </p:nvSpPr>
        <p:spPr>
          <a:xfrm>
            <a:off x="2438400" y="1447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MẦM NON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BẮC BIÊN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C689CF-05D7-254F-2108-433D39937010}"/>
              </a:ext>
            </a:extLst>
          </p:cNvPr>
          <p:cNvSpPr txBox="1"/>
          <p:nvPr/>
        </p:nvSpPr>
        <p:spPr>
          <a:xfrm>
            <a:off x="1447800" y="2743200"/>
            <a:ext cx="67818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33EEDB-D309-C519-EEFD-C6C216CEF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75160"/>
            <a:ext cx="1066800" cy="9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9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4A05DA0-E67F-FA56-67EC-C3454C92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73"/>
            <a:ext cx="9144000" cy="6659882"/>
          </a:xfrm>
        </p:spPr>
      </p:pic>
    </p:spTree>
    <p:extLst>
      <p:ext uri="{BB962C8B-B14F-4D97-AF65-F5344CB8AC3E}">
        <p14:creationId xmlns:p14="http://schemas.microsoft.com/office/powerpoint/2010/main" val="338758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4,000+ Hình ảnh ô Dù | Vector &amp; Pn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35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253</Words>
  <Application>Microsoft Office PowerPoint</Application>
  <PresentationFormat>On-screen Show (4:3)</PresentationFormat>
  <Paragraphs>30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nguyen hoang</cp:lastModifiedBy>
  <cp:revision>24</cp:revision>
  <dcterms:created xsi:type="dcterms:W3CDTF">2006-08-16T00:00:00Z</dcterms:created>
  <dcterms:modified xsi:type="dcterms:W3CDTF">2025-10-07T01:38:11Z</dcterms:modified>
</cp:coreProperties>
</file>