
<file path=[Content_Types].xml><?xml version="1.0" encoding="utf-8"?>
<Types xmlns="http://schemas.openxmlformats.org/package/2006/content-types">
  <Default Extension="jpeg" ContentType="image/jpeg"/>
  <Default Extension="jpg" ContentType="image/jpeg"/>
  <Default Extension="m4a" ContentType="audio/mp4"/>
  <Default Extension="mp3" ContentType="audio/m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2" r:id="rId2"/>
    <p:sldId id="257" r:id="rId3"/>
    <p:sldId id="258" r:id="rId4"/>
    <p:sldId id="259" r:id="rId5"/>
    <p:sldId id="260" r:id="rId6"/>
    <p:sldId id="267" r:id="rId7"/>
    <p:sldId id="263" r:id="rId8"/>
    <p:sldId id="264" r:id="rId9"/>
    <p:sldId id="265" r:id="rId10"/>
    <p:sldId id="270" r:id="rId11"/>
    <p:sldId id="266" r:id="rId12"/>
    <p:sldId id="268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029" autoAdjust="0"/>
    <p:restoredTop sz="94842" autoAdjust="0"/>
  </p:normalViewPr>
  <p:slideViewPr>
    <p:cSldViewPr snapToGrid="0" showGuides="1">
      <p:cViewPr varScale="1">
        <p:scale>
          <a:sx n="107" d="100"/>
          <a:sy n="107" d="100"/>
        </p:scale>
        <p:origin x="132" y="6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55D506-866D-44AE-97F1-9C84FAC21595}" type="datetimeFigureOut">
              <a:rPr lang="en-US" smtClean="0"/>
              <a:t>10/4/2025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351D2C-E372-4AC7-963C-0B7A3D7AE7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7065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55D506-866D-44AE-97F1-9C84FAC21595}" type="datetimeFigureOut">
              <a:rPr lang="en-US" smtClean="0"/>
              <a:t>10/4/2025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351D2C-E372-4AC7-963C-0B7A3D7AE7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98800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55D506-866D-44AE-97F1-9C84FAC21595}" type="datetimeFigureOut">
              <a:rPr lang="en-US" smtClean="0"/>
              <a:t>10/4/2025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351D2C-E372-4AC7-963C-0B7A3D7AE7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65118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55D506-866D-44AE-97F1-9C84FAC21595}" type="datetimeFigureOut">
              <a:rPr lang="en-US" smtClean="0"/>
              <a:t>10/4/2025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351D2C-E372-4AC7-963C-0B7A3D7AE7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77231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55D506-866D-44AE-97F1-9C84FAC21595}" type="datetimeFigureOut">
              <a:rPr lang="en-US" smtClean="0"/>
              <a:t>10/4/2025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351D2C-E372-4AC7-963C-0B7A3D7AE7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91888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55D506-866D-44AE-97F1-9C84FAC21595}" type="datetimeFigureOut">
              <a:rPr lang="en-US" smtClean="0"/>
              <a:t>10/4/2025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351D2C-E372-4AC7-963C-0B7A3D7AE7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58128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55D506-866D-44AE-97F1-9C84FAC21595}" type="datetimeFigureOut">
              <a:rPr lang="en-US" smtClean="0"/>
              <a:t>10/4/2025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351D2C-E372-4AC7-963C-0B7A3D7AE7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88137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55D506-866D-44AE-97F1-9C84FAC21595}" type="datetimeFigureOut">
              <a:rPr lang="en-US" smtClean="0"/>
              <a:t>10/4/2025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351D2C-E372-4AC7-963C-0B7A3D7AE7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37248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55D506-866D-44AE-97F1-9C84FAC21595}" type="datetimeFigureOut">
              <a:rPr lang="en-US" smtClean="0"/>
              <a:t>10/4/2025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351D2C-E372-4AC7-963C-0B7A3D7AE7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36509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55D506-866D-44AE-97F1-9C84FAC21595}" type="datetimeFigureOut">
              <a:rPr lang="en-US" smtClean="0"/>
              <a:t>10/4/2025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351D2C-E372-4AC7-963C-0B7A3D7AE7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81492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55D506-866D-44AE-97F1-9C84FAC21595}" type="datetimeFigureOut">
              <a:rPr lang="en-US" smtClean="0"/>
              <a:t>10/4/2025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351D2C-E372-4AC7-963C-0B7A3D7AE7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64910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55D506-866D-44AE-97F1-9C84FAC21595}" type="datetimeFigureOut">
              <a:rPr lang="en-US" smtClean="0"/>
              <a:t>10/4/2025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351D2C-E372-4AC7-963C-0B7A3D7AE7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9045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jp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26.jpg"/><Relationship Id="rId2" Type="http://schemas.openxmlformats.org/officeDocument/2006/relationships/audio" Target="../media/media7.m4a"/><Relationship Id="rId1" Type="http://schemas.microsoft.com/office/2007/relationships/media" Target="../media/media7.m4a"/><Relationship Id="rId6" Type="http://schemas.openxmlformats.org/officeDocument/2006/relationships/image" Target="../media/image25.jpg"/><Relationship Id="rId5" Type="http://schemas.openxmlformats.org/officeDocument/2006/relationships/image" Target="../media/image24.jpg"/><Relationship Id="rId10" Type="http://schemas.openxmlformats.org/officeDocument/2006/relationships/image" Target="../media/image5.png"/><Relationship Id="rId4" Type="http://schemas.openxmlformats.org/officeDocument/2006/relationships/image" Target="../media/image23.jpg"/><Relationship Id="rId9" Type="http://schemas.openxmlformats.org/officeDocument/2006/relationships/image" Target="../media/image28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5.png"/><Relationship Id="rId2" Type="http://schemas.openxmlformats.org/officeDocument/2006/relationships/audio" Target="../media/media8.m4a"/><Relationship Id="rId1" Type="http://schemas.microsoft.com/office/2007/relationships/media" Target="../media/media8.m4a"/><Relationship Id="rId6" Type="http://schemas.openxmlformats.org/officeDocument/2006/relationships/image" Target="../media/image31.jpg"/><Relationship Id="rId5" Type="http://schemas.openxmlformats.org/officeDocument/2006/relationships/image" Target="../media/image30.jpg"/><Relationship Id="rId4" Type="http://schemas.openxmlformats.org/officeDocument/2006/relationships/image" Target="../media/image29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9.m4a"/><Relationship Id="rId1" Type="http://schemas.microsoft.com/office/2007/relationships/media" Target="../media/media9.m4a"/><Relationship Id="rId5" Type="http://schemas.openxmlformats.org/officeDocument/2006/relationships/image" Target="../media/image5.png"/><Relationship Id="rId4" Type="http://schemas.openxmlformats.org/officeDocument/2006/relationships/image" Target="../media/image32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5.png"/><Relationship Id="rId4" Type="http://schemas.openxmlformats.org/officeDocument/2006/relationships/image" Target="../media/image4.jp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5.png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6" Type="http://schemas.openxmlformats.org/officeDocument/2006/relationships/image" Target="../media/image9.jpg"/><Relationship Id="rId5" Type="http://schemas.openxmlformats.org/officeDocument/2006/relationships/image" Target="../media/image8.jpg"/><Relationship Id="rId4" Type="http://schemas.openxmlformats.org/officeDocument/2006/relationships/image" Target="../media/image7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9.jpg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6" Type="http://schemas.openxmlformats.org/officeDocument/2006/relationships/image" Target="../media/image5.png"/><Relationship Id="rId5" Type="http://schemas.openxmlformats.org/officeDocument/2006/relationships/image" Target="../media/image11.jpg"/><Relationship Id="rId4" Type="http://schemas.openxmlformats.org/officeDocument/2006/relationships/image" Target="../media/image10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5.png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6" Type="http://schemas.openxmlformats.org/officeDocument/2006/relationships/image" Target="../media/image14.jpg"/><Relationship Id="rId5" Type="http://schemas.openxmlformats.org/officeDocument/2006/relationships/image" Target="../media/image13.jpg"/><Relationship Id="rId4" Type="http://schemas.openxmlformats.org/officeDocument/2006/relationships/image" Target="../media/image12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5.m4a"/><Relationship Id="rId1" Type="http://schemas.microsoft.com/office/2007/relationships/media" Target="../media/media5.m4a"/><Relationship Id="rId5" Type="http://schemas.openxmlformats.org/officeDocument/2006/relationships/image" Target="../media/image5.png"/><Relationship Id="rId4" Type="http://schemas.openxmlformats.org/officeDocument/2006/relationships/image" Target="../media/image15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6.m4a"/><Relationship Id="rId1" Type="http://schemas.microsoft.com/office/2007/relationships/media" Target="../media/media6.m4a"/><Relationship Id="rId5" Type="http://schemas.openxmlformats.org/officeDocument/2006/relationships/image" Target="../media/image5.png"/><Relationship Id="rId4" Type="http://schemas.openxmlformats.org/officeDocument/2006/relationships/image" Target="../media/image16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7" Type="http://schemas.openxmlformats.org/officeDocument/2006/relationships/image" Target="../media/image22.jp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1.jp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6602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134096" y="241967"/>
            <a:ext cx="529389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b="1" dirty="0">
                <a:solidFill>
                  <a:schemeClr val="bg1"/>
                </a:solidFill>
              </a:rPr>
              <a:t>UBND </a:t>
            </a:r>
            <a:r>
              <a:rPr lang="en-US" b="1" dirty="0">
                <a:solidFill>
                  <a:schemeClr val="bg1"/>
                </a:solidFill>
              </a:rPr>
              <a:t>PHƯỜNG BỒ ĐỀ</a:t>
            </a:r>
            <a:endParaRPr lang="vi-VN" b="1" dirty="0">
              <a:solidFill>
                <a:schemeClr val="bg1"/>
              </a:solidFill>
            </a:endParaRPr>
          </a:p>
          <a:p>
            <a:pPr algn="ctr"/>
            <a:r>
              <a:rPr lang="vi-VN" b="1" dirty="0">
                <a:solidFill>
                  <a:schemeClr val="bg1"/>
                </a:solidFill>
              </a:rPr>
              <a:t>TRƯỜNG MẦM NON BẮC BIÊN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043862" y="3721738"/>
            <a:ext cx="6148137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800" dirty="0">
                <a:solidFill>
                  <a:schemeClr val="bg1"/>
                </a:solidFill>
                <a:latin typeface="+mj-lt"/>
              </a:rPr>
              <a:t>Lĩnh vực: Phát triển nhận thức</a:t>
            </a:r>
          </a:p>
          <a:p>
            <a:pPr algn="ctr"/>
            <a:r>
              <a:rPr lang="vi-VN" sz="2800" dirty="0">
                <a:solidFill>
                  <a:schemeClr val="bg1"/>
                </a:solidFill>
                <a:latin typeface="+mj-lt"/>
              </a:rPr>
              <a:t>Chủ đề: Ngày Tết Trung Thu của bé</a:t>
            </a:r>
          </a:p>
          <a:p>
            <a:pPr algn="ctr"/>
            <a:r>
              <a:rPr lang="vi-VN" sz="2800" dirty="0">
                <a:solidFill>
                  <a:schemeClr val="bg1"/>
                </a:solidFill>
                <a:latin typeface="+mj-lt"/>
              </a:rPr>
              <a:t>Đề tài: Trò chuyện về ngày Tết Trung thu</a:t>
            </a:r>
            <a:endParaRPr lang="en-US" sz="2800" dirty="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D5A72AD-FA9F-4B7C-AF57-4B703169124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66165" y="965580"/>
            <a:ext cx="1172385" cy="1171812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F69FC1D5-A476-47B6-A479-851802196D5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7221" cy="12172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058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168442"/>
            <a:ext cx="2834211" cy="326055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628274"/>
            <a:ext cx="3043988" cy="322972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2450" y="3609599"/>
            <a:ext cx="2943424" cy="322972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6101" y="3628274"/>
            <a:ext cx="2829899" cy="322972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22856" y="168442"/>
            <a:ext cx="2869144" cy="32004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22856" y="3572250"/>
            <a:ext cx="2869144" cy="3267075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0" y="168442"/>
            <a:ext cx="579922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400" dirty="0">
                <a:latin typeface="+mj-lt"/>
              </a:rPr>
              <a:t>Giới thiệu về đèn lồng, </a:t>
            </a:r>
          </a:p>
          <a:p>
            <a:pPr algn="ctr"/>
            <a:r>
              <a:rPr lang="vi-VN" sz="2400" dirty="0">
                <a:latin typeface="+mj-lt"/>
              </a:rPr>
              <a:t>đèn ông sao, đèn cù</a:t>
            </a:r>
            <a:endParaRPr lang="en-US" sz="2400" dirty="0">
              <a:latin typeface="+mj-lt"/>
            </a:endParaRPr>
          </a:p>
        </p:txBody>
      </p:sp>
      <p:pic>
        <p:nvPicPr>
          <p:cNvPr id="9" name="đèn lồng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1977190" y="1295401"/>
            <a:ext cx="681789" cy="6817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42988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118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7300" y="0"/>
            <a:ext cx="5461000" cy="3562349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3562349"/>
            <a:ext cx="5448300" cy="30480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7300" y="3562349"/>
            <a:ext cx="5461000" cy="304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33400" y="215900"/>
            <a:ext cx="533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b="1" dirty="0">
                <a:latin typeface="+mj-lt"/>
              </a:rPr>
              <a:t>Giới thiệu về múa lân</a:t>
            </a:r>
            <a:endParaRPr lang="en-US" sz="2400" b="1" dirty="0">
              <a:latin typeface="+mj-lt"/>
            </a:endParaRPr>
          </a:p>
        </p:txBody>
      </p:sp>
      <p:pic>
        <p:nvPicPr>
          <p:cNvPr id="6" name="múa sư tử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866900" y="13716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74327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6226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2192000" cy="6858000"/>
          </a:xfrm>
          <a:prstGeom prst="rect">
            <a:avLst/>
          </a:prstGeom>
        </p:spPr>
      </p:pic>
      <p:pic>
        <p:nvPicPr>
          <p:cNvPr id="3" name="kết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7302500" y="3683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70068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9944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1343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33136" y="156411"/>
            <a:ext cx="499310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dirty="0">
                <a:solidFill>
                  <a:schemeClr val="bg1"/>
                </a:solidFill>
                <a:latin typeface="+mj-lt"/>
              </a:rPr>
              <a:t>Cô và trẻ hát và vận động theo bài </a:t>
            </a:r>
          </a:p>
          <a:p>
            <a:r>
              <a:rPr lang="vi-VN" sz="2400" dirty="0">
                <a:solidFill>
                  <a:schemeClr val="bg1"/>
                </a:solidFill>
                <a:latin typeface="+mj-lt"/>
              </a:rPr>
              <a:t>“Rước đèn tháng 8”</a:t>
            </a:r>
            <a:endParaRPr lang="en-US" sz="2400" dirty="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5" name="RuocDenThang8-LeeAn-4586519 (mp3cut.net)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50900" y="1299337"/>
            <a:ext cx="774700" cy="774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50215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8853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13611" y="144379"/>
            <a:ext cx="508935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b="1" dirty="0">
                <a:solidFill>
                  <a:schemeClr val="bg1"/>
                </a:solidFill>
                <a:latin typeface="+mj-lt"/>
              </a:rPr>
              <a:t>Trò chuyện về Tết Trung Thu</a:t>
            </a:r>
            <a:endParaRPr lang="en-US" sz="2800" b="1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59194311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0"/>
            <a:ext cx="6096000" cy="34290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428634"/>
            <a:ext cx="6096000" cy="342936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3440592"/>
            <a:ext cx="6096000" cy="3417408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12821" y="252663"/>
            <a:ext cx="517357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dirty="0">
                <a:latin typeface="+mj-lt"/>
              </a:rPr>
              <a:t>Giới thiệu về bánh nướng, bánh dẻo</a:t>
            </a:r>
            <a:endParaRPr lang="en-US" sz="2400" dirty="0">
              <a:latin typeface="+mj-lt"/>
            </a:endParaRPr>
          </a:p>
        </p:txBody>
      </p:sp>
      <p:pic>
        <p:nvPicPr>
          <p:cNvPr id="7" name="nướng dẻo mở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696453" y="1303422"/>
            <a:ext cx="866273" cy="8662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20108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5800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2359" y="120317"/>
            <a:ext cx="5871410" cy="330868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3429001"/>
            <a:ext cx="6096000" cy="3429000"/>
          </a:xfrm>
          <a:prstGeom prst="rect">
            <a:avLst/>
          </a:prstGeom>
        </p:spPr>
      </p:pic>
      <p:pic>
        <p:nvPicPr>
          <p:cNvPr id="7" name="bánh nướng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532021" y="1165059"/>
            <a:ext cx="609600" cy="6096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429000"/>
            <a:ext cx="6096000" cy="3332747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020680" y="264695"/>
            <a:ext cx="3429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dirty="0">
                <a:latin typeface="+mj-lt"/>
              </a:rPr>
              <a:t>Giới thiệu về bánh nướng</a:t>
            </a:r>
            <a:endParaRPr lang="en-US" sz="24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6003629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0494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0"/>
            <a:ext cx="6096000" cy="3429001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3429001"/>
            <a:ext cx="6096000" cy="342899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3429000"/>
            <a:ext cx="6096000" cy="34290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794084" y="300789"/>
            <a:ext cx="37899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dirty="0">
                <a:latin typeface="+mj-lt"/>
              </a:rPr>
              <a:t>Giới thiệu về bánh dẻo</a:t>
            </a:r>
            <a:endParaRPr lang="en-US" sz="2400" dirty="0">
              <a:latin typeface="+mj-lt"/>
            </a:endParaRPr>
          </a:p>
        </p:txBody>
      </p:sp>
      <p:pic>
        <p:nvPicPr>
          <p:cNvPr id="9" name="bánh dẻo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973179" y="1177090"/>
            <a:ext cx="715879" cy="7158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75308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5596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nướng dẻo kết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2578768" y="501316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84100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925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"/>
            <a:ext cx="12192000" cy="6858000"/>
          </a:xfrm>
          <a:prstGeom prst="rect">
            <a:avLst/>
          </a:prstGeom>
        </p:spPr>
      </p:pic>
      <p:pic>
        <p:nvPicPr>
          <p:cNvPr id="3" name="mâm cỗ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161422" y="373433"/>
            <a:ext cx="609600" cy="6096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622884" y="216568"/>
            <a:ext cx="488482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b="1" dirty="0">
                <a:solidFill>
                  <a:schemeClr val="bg1"/>
                </a:solidFill>
                <a:latin typeface="+mj-lt"/>
              </a:rPr>
              <a:t>Giới thiệu về mâm cỗ tết trung thu</a:t>
            </a:r>
            <a:endParaRPr lang="en-US" sz="2400" b="1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8422611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4856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283" y="1271337"/>
            <a:ext cx="2373485" cy="21336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1769" y="1271337"/>
            <a:ext cx="3614231" cy="21336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360947"/>
            <a:ext cx="2803357" cy="306805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58429" y="360947"/>
            <a:ext cx="3533571" cy="306805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247" y="3535738"/>
            <a:ext cx="5312690" cy="316585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4705" y="3645568"/>
            <a:ext cx="5558590" cy="3056021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69232" y="168442"/>
            <a:ext cx="543827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dirty="0">
                <a:latin typeface="+mj-lt"/>
              </a:rPr>
              <a:t>Một số loại quả có trong tết Trung Thu</a:t>
            </a:r>
            <a:endParaRPr lang="en-US" sz="24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31137291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127</TotalTime>
  <Words>108</Words>
  <Application>Microsoft Office PowerPoint</Application>
  <PresentationFormat>Widescreen</PresentationFormat>
  <Paragraphs>16</Paragraphs>
  <Slides>12</Slides>
  <Notes>0</Notes>
  <HiddenSlides>0</HiddenSlides>
  <MMClips>9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7" baseType="lpstr">
      <vt:lpstr>Arial</vt:lpstr>
      <vt:lpstr>Calibri</vt:lpstr>
      <vt:lpstr>Calibri Light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Admin</cp:lastModifiedBy>
  <cp:revision>11</cp:revision>
  <dcterms:created xsi:type="dcterms:W3CDTF">2024-09-18T12:44:21Z</dcterms:created>
  <dcterms:modified xsi:type="dcterms:W3CDTF">2025-10-04T14:01:38Z</dcterms:modified>
</cp:coreProperties>
</file>