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2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A35891-DE79-4B74-BA99-58C9368DBF15}" type="datetimeFigureOut">
              <a:rPr lang="en-US"/>
              <a:pPr>
                <a:defRPr/>
              </a:pPr>
              <a:t>09/10/2025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05BF9BA-7762-4B0E-B16A-444AF76C87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D479F-25FA-48AA-B66E-CC71FD394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62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DE7B9-2F38-483C-8076-DAAA7045C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4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9076A-3D11-4314-9829-6593BEE86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58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756EA-6667-4877-8100-F939057F2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67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D0B74-BA07-4EA5-99CD-8078B74A4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07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F9BB-F0CF-4801-BF47-78A1827B0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46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8DF0D-5345-4B8E-A1B4-F6D599557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2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B1379-2C73-4A16-848A-02A19ACBF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1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D43B8-F4C9-474C-B102-B9B53A485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3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2E344-0ADF-4C6F-9234-920F76691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DBCEE-5153-4F66-B600-245756A1A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59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5E5764-C2B3-4842-9FA1-3C59281E56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226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DAN PHƯỜNG BỒ ĐỀ</a:t>
            </a: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108246"/>
            <a:ext cx="7696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vi-VN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06" y="1185948"/>
            <a:ext cx="1245428" cy="1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6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9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0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58&quot;/&gt;&lt;/object&gt;&lt;object type=&quot;3&quot; unique_id=&quot;10012&quot;&gt;&lt;property id=&quot;20148&quot; value=&quot;5&quot;/&gt;&lt;property id=&quot;20300&quot; value=&quot;Slide 10&quot;/&gt;&lt;property id=&quot;20307&quot; value=&quot;259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43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.VnTimeH</vt:lpstr>
      <vt:lpstr>Times New Roman</vt:lpstr>
      <vt:lpstr>.VnTime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 32bit VS2</dc:creator>
  <cp:lastModifiedBy>Admin</cp:lastModifiedBy>
  <cp:revision>30</cp:revision>
  <cp:lastPrinted>1601-01-01T00:00:00Z</cp:lastPrinted>
  <dcterms:created xsi:type="dcterms:W3CDTF">2016-10-03T14:07:42Z</dcterms:created>
  <dcterms:modified xsi:type="dcterms:W3CDTF">2025-10-09T05:40:30Z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