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30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87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49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44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883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68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982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89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284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89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1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3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72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41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7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96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6C8011-B391-4809-9126-46DA30315BA8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8BEFCB-1E36-4BAC-8641-6FFC55E83C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343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64776"/>
            <a:ext cx="12304059" cy="7879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825" y="430306"/>
            <a:ext cx="4559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ỦY BAN NHÂN DÂN PHƯỜNG BỒ ĐỀ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TRƯỜNG MẦM NON BẮC BIÊN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7472" y="2986119"/>
            <a:ext cx="65710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LĨNH VỰC PHÁT TRIỂN THẨM MỸ</a:t>
            </a:r>
          </a:p>
          <a:p>
            <a:r>
              <a:rPr lang="en-US" sz="3200" dirty="0"/>
              <a:t>Đề tài: nặn theo ý thích</a:t>
            </a:r>
          </a:p>
          <a:p>
            <a:r>
              <a:rPr lang="en-US" sz="3200" dirty="0"/>
              <a:t>Lứa tuổi:  4-5 tuổi</a:t>
            </a:r>
          </a:p>
          <a:p>
            <a:r>
              <a:rPr lang="en-US" sz="3200" dirty="0"/>
              <a:t>Người dạy: Đặng </a:t>
            </a:r>
            <a:r>
              <a:rPr lang="en-US" sz="3200" dirty="0" err="1"/>
              <a:t>Thúy</a:t>
            </a:r>
            <a:r>
              <a:rPr lang="en-US" sz="3200" dirty="0"/>
              <a:t> </a:t>
            </a:r>
            <a:r>
              <a:rPr lang="en-US" sz="3200" dirty="0" err="1"/>
              <a:t>Quỳnh</a:t>
            </a:r>
            <a:endParaRPr lang="en-US" sz="3200" dirty="0"/>
          </a:p>
          <a:p>
            <a:r>
              <a:rPr lang="en-US" sz="3200" dirty="0"/>
              <a:t>Ngày: 10/10/2025</a:t>
            </a:r>
            <a:endParaRPr lang="vi-VN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68" y="1493696"/>
            <a:ext cx="1731264" cy="16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4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"/>
            <a:ext cx="12191999" cy="69445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5684" y="2967335"/>
            <a:ext cx="4440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Siêu đầu bếp</a:t>
            </a:r>
          </a:p>
        </p:txBody>
      </p:sp>
    </p:spTree>
    <p:extLst>
      <p:ext uri="{BB962C8B-B14F-4D97-AF65-F5344CB8AC3E}">
        <p14:creationId xmlns:p14="http://schemas.microsoft.com/office/powerpoint/2010/main" val="162206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30"/>
            <a:ext cx="12192000" cy="6871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309" y="5934670"/>
            <a:ext cx="800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1">
                    <a:lumMod val="50000"/>
                  </a:schemeClr>
                </a:solidFill>
              </a:rPr>
              <a:t>Củng cố một số kĩ năng</a:t>
            </a:r>
            <a:endParaRPr lang="en-US" sz="54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021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5211" cy="67143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5042" y="629084"/>
            <a:ext cx="2032929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Bé </a:t>
            </a:r>
          </a:p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trổ </a:t>
            </a:r>
          </a:p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tài</a:t>
            </a:r>
          </a:p>
        </p:txBody>
      </p:sp>
      <p:pic>
        <p:nvPicPr>
          <p:cNvPr id="4" name="mix_6m4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326" y="420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734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38854" y="746650"/>
            <a:ext cx="2973892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Trưng</a:t>
            </a:r>
          </a:p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Bày</a:t>
            </a:r>
          </a:p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Món</a:t>
            </a:r>
          </a:p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Ăn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7804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451" y="483326"/>
            <a:ext cx="11142618" cy="56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290</TotalTime>
  <Words>55</Words>
  <Application>Microsoft Office PowerPoint</Application>
  <PresentationFormat>Widescreen</PresentationFormat>
  <Paragraphs>16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Admin</cp:lastModifiedBy>
  <cp:revision>12</cp:revision>
  <dcterms:created xsi:type="dcterms:W3CDTF">2020-10-09T05:26:44Z</dcterms:created>
  <dcterms:modified xsi:type="dcterms:W3CDTF">2025-10-11T01:36:46Z</dcterms:modified>
</cp:coreProperties>
</file>