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6" r:id="rId2"/>
    <p:sldId id="262" r:id="rId3"/>
    <p:sldId id="299" r:id="rId4"/>
    <p:sldId id="288" r:id="rId5"/>
    <p:sldId id="265" r:id="rId6"/>
    <p:sldId id="301" r:id="rId7"/>
    <p:sldId id="303" r:id="rId8"/>
    <p:sldId id="269" r:id="rId9"/>
    <p:sldId id="270" r:id="rId10"/>
    <p:sldId id="271" r:id="rId11"/>
    <p:sldId id="272" r:id="rId12"/>
    <p:sldId id="274" r:id="rId13"/>
    <p:sldId id="275" r:id="rId14"/>
    <p:sldId id="278" r:id="rId15"/>
    <p:sldId id="289" r:id="rId16"/>
    <p:sldId id="294" r:id="rId17"/>
    <p:sldId id="295" r:id="rId18"/>
    <p:sldId id="29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DEC0C-A7BD-4ACF-BB3C-747A09BA6C03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7005D-8D6B-40A7-86EE-239A6A2AE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6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0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5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1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87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5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8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6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6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1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2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2392F-1D92-4E35-A39A-53C4AF52667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9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\doi%20mat%20xinh%20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gif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26.gif"/><Relationship Id="rId4" Type="http://schemas.openxmlformats.org/officeDocument/2006/relationships/image" Target="../media/image21.png"/><Relationship Id="rId9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HueCd.Com\Desktop\TapTamVong-V.A-2646703.mp3" TargetMode="External"/><Relationship Id="rId6" Type="http://schemas.openxmlformats.org/officeDocument/2006/relationships/image" Target="../media/image30.gif"/><Relationship Id="rId5" Type="http://schemas.openxmlformats.org/officeDocument/2006/relationships/image" Target="../media/image26.gif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gif"/><Relationship Id="rId5" Type="http://schemas.openxmlformats.org/officeDocument/2006/relationships/image" Target="../media/image33.wmf"/><Relationship Id="rId4" Type="http://schemas.openxmlformats.org/officeDocument/2006/relationships/image" Target="../media/image32.jpe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gif"/><Relationship Id="rId5" Type="http://schemas.openxmlformats.org/officeDocument/2006/relationships/image" Target="../media/image33.wmf"/><Relationship Id="rId4" Type="http://schemas.openxmlformats.org/officeDocument/2006/relationships/image" Target="../media/image32.jpe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97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9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1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10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11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9" name="Picture 12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0" name="Picture 13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1" name="Picture 14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1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2" name="Picture 1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3" name="Picture 1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9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4" name="Picture 1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5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5" name="Picture 1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Picture3"/>
          <p:cNvPicPr>
            <a:picLocks noChangeAspect="1" noChangeArrowheads="1"/>
          </p:cNvPicPr>
          <p:nvPr/>
        </p:nvPicPr>
        <p:blipFill>
          <a:blip r:embed="rId4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WordArt 6"/>
          <p:cNvSpPr>
            <a:spLocks noChangeArrowheads="1" noChangeShapeType="1" noTextEdit="1"/>
          </p:cNvSpPr>
          <p:nvPr/>
        </p:nvSpPr>
        <p:spPr bwMode="auto">
          <a:xfrm>
            <a:off x="1447800" y="1524000"/>
            <a:ext cx="6267450" cy="12192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endParaRPr lang="en-US" sz="48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2658" name="Rectangle 2"/>
          <p:cNvSpPr txBox="1">
            <a:spLocks noChangeArrowheads="1"/>
          </p:cNvSpPr>
          <p:nvPr/>
        </p:nvSpPr>
        <p:spPr bwMode="auto">
          <a:xfrm>
            <a:off x="228600" y="250825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b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TRƯỜNG MẦM NON BẮC BIÊN</a:t>
            </a:r>
          </a:p>
        </p:txBody>
      </p:sp>
      <p:sp>
        <p:nvSpPr>
          <p:cNvPr id="112659" name="WordArt 4"/>
          <p:cNvSpPr>
            <a:spLocks noChangeArrowheads="1" noChangeShapeType="1" noTextEdit="1"/>
          </p:cNvSpPr>
          <p:nvPr/>
        </p:nvSpPr>
        <p:spPr bwMode="auto">
          <a:xfrm>
            <a:off x="1295400" y="3810000"/>
            <a:ext cx="6781800" cy="7096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78042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Hoạt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động</a:t>
            </a:r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học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Khám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phá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khoa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2661" name="Rectangle 3"/>
          <p:cNvSpPr txBox="1">
            <a:spLocks noChangeArrowheads="1"/>
          </p:cNvSpPr>
          <p:nvPr/>
        </p:nvSpPr>
        <p:spPr bwMode="auto">
          <a:xfrm>
            <a:off x="416753" y="5566741"/>
            <a:ext cx="85185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6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GV: Nguyễn Thị Huệ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sz="3600" b="1" i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2" name="WordArt 22"/>
          <p:cNvSpPr>
            <a:spLocks noChangeArrowheads="1" noChangeShapeType="1" noTextEdit="1"/>
          </p:cNvSpPr>
          <p:nvPr/>
        </p:nvSpPr>
        <p:spPr bwMode="auto">
          <a:xfrm>
            <a:off x="1295400" y="4164806"/>
            <a:ext cx="6648450" cy="109299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1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Đề</a:t>
            </a:r>
            <a:r>
              <a:rPr lang="en-US" sz="1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tài</a:t>
            </a:r>
            <a:r>
              <a:rPr lang="en-US" sz="1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: </a:t>
            </a:r>
            <a:r>
              <a:rPr lang="en-US" sz="1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Khám</a:t>
            </a:r>
            <a:r>
              <a:rPr lang="en-US" sz="1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phá</a:t>
            </a:r>
            <a:r>
              <a:rPr lang="en-US" sz="1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một</a:t>
            </a:r>
            <a:r>
              <a:rPr lang="en-US" sz="1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số</a:t>
            </a:r>
            <a:r>
              <a:rPr lang="en-US" sz="1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loại</a:t>
            </a:r>
            <a:r>
              <a:rPr lang="en-US" sz="1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quả</a:t>
            </a:r>
            <a:endParaRPr lang="en-US" sz="1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112664" name="Rectangle 2"/>
          <p:cNvSpPr txBox="1">
            <a:spLocks noChangeArrowheads="1"/>
          </p:cNvSpPr>
          <p:nvPr/>
        </p:nvSpPr>
        <p:spPr bwMode="auto">
          <a:xfrm>
            <a:off x="457200" y="2286000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 ĐIỂM: THỰC VẬT</a:t>
            </a:r>
            <a:endParaRPr lang="en-US" sz="2800" b="1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3" name="doi mat xinh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096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574925" y="1447800"/>
            <a:ext cx="41306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808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26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0436" fill="hold"/>
                                        <p:tgtEl>
                                          <p:spTgt spid="1126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3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673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5257799" cy="3674802"/>
          </a:xfrm>
        </p:spPr>
      </p:pic>
      <p:sp>
        <p:nvSpPr>
          <p:cNvPr id="5" name="Rectangle 4"/>
          <p:cNvSpPr/>
          <p:nvPr/>
        </p:nvSpPr>
        <p:spPr>
          <a:xfrm>
            <a:off x="3886200" y="5269605"/>
            <a:ext cx="20986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3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6800"/>
            <a:ext cx="5943600" cy="3942556"/>
          </a:xfrm>
        </p:spPr>
      </p:pic>
      <p:sp>
        <p:nvSpPr>
          <p:cNvPr id="5" name="Rectangle 4"/>
          <p:cNvSpPr/>
          <p:nvPr/>
        </p:nvSpPr>
        <p:spPr>
          <a:xfrm>
            <a:off x="3429000" y="5410200"/>
            <a:ext cx="26035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3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38200"/>
            <a:ext cx="6096000" cy="4191000"/>
          </a:xfrm>
        </p:spPr>
      </p:pic>
      <p:sp>
        <p:nvSpPr>
          <p:cNvPr id="5" name="Rectangle 4"/>
          <p:cNvSpPr/>
          <p:nvPr/>
        </p:nvSpPr>
        <p:spPr>
          <a:xfrm>
            <a:off x="3505200" y="5527964"/>
            <a:ext cx="24224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65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38200"/>
            <a:ext cx="5334000" cy="4124325"/>
          </a:xfrm>
        </p:spPr>
      </p:pic>
      <p:sp>
        <p:nvSpPr>
          <p:cNvPr id="5" name="Rectangle 4"/>
          <p:cNvSpPr/>
          <p:nvPr/>
        </p:nvSpPr>
        <p:spPr>
          <a:xfrm>
            <a:off x="3505200" y="5458690"/>
            <a:ext cx="21317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0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6781800" cy="3657600"/>
          </a:xfrm>
        </p:spPr>
      </p:pic>
      <p:sp>
        <p:nvSpPr>
          <p:cNvPr id="5" name="Rectangle 4"/>
          <p:cNvSpPr/>
          <p:nvPr/>
        </p:nvSpPr>
        <p:spPr>
          <a:xfrm>
            <a:off x="2895600" y="5126320"/>
            <a:ext cx="26949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34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Em Yeu Cay Xanh - Hoang Ngan H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770" y="1967345"/>
            <a:ext cx="4570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Luyện tập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11656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66737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80088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m Yeu Cay Xanh - Hoang Ngan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4077" y="3856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7400" y="1205649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star0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0833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glitter_star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197" y="2342533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76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glitter_star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505" y="3407075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-457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83" y="76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-3810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apTamVong-V.A-264670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2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137160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 chơi 2:</a:t>
            </a:r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400" b="1" cap="none" spc="0" dirty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aemonNoUta-KUMIKOOUSUGI-3160797 - Segment1(00_00_13.000-00_02_56.79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91077" y="2465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8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58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89535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4400" b="1" cap="none" spc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4400" b="1" cap="none" spc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400" b="1" cap="none" spc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Kết thúc</a:t>
            </a:r>
            <a:endParaRPr lang="en-US" sz="4400" b="1" cap="none" spc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530" y="10181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Xuân Mai – Quả Gì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984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" y="-3429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0305" y="1981200"/>
            <a:ext cx="64595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2971800"/>
            <a:ext cx="5410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endParaRPr lang="en-US" sz="3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48" y="4666294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9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5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76800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1" descr="j0232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2279190" y="3302329"/>
            <a:ext cx="2357238" cy="213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400" y="1875648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980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So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0"/>
            <a:ext cx="4419600" cy="32004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94572"/>
            <a:ext cx="4191000" cy="3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So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dứa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23845"/>
            <a:ext cx="4114800" cy="3929494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23845"/>
            <a:ext cx="3886200" cy="376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2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17638"/>
            <a:ext cx="5010150" cy="2697162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14800"/>
            <a:ext cx="4171950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1752600"/>
            <a:ext cx="3676649" cy="466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9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14800"/>
            <a:ext cx="4171950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1752600"/>
            <a:ext cx="3676649" cy="466656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0326"/>
            <a:ext cx="5029200" cy="2704474"/>
          </a:xfrm>
        </p:spPr>
      </p:pic>
    </p:spTree>
    <p:extLst>
      <p:ext uri="{BB962C8B-B14F-4D97-AF65-F5344CB8AC3E}">
        <p14:creationId xmlns:p14="http://schemas.microsoft.com/office/powerpoint/2010/main" val="5450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17638"/>
            <a:ext cx="5410200" cy="4267200"/>
          </a:xfrm>
        </p:spPr>
      </p:pic>
      <p:sp>
        <p:nvSpPr>
          <p:cNvPr id="5" name="TextBox 4"/>
          <p:cNvSpPr txBox="1"/>
          <p:nvPr/>
        </p:nvSpPr>
        <p:spPr>
          <a:xfrm>
            <a:off x="3733800" y="57912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Ổi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33400"/>
            <a:ext cx="4953000" cy="4191000"/>
          </a:xfrm>
        </p:spPr>
      </p:pic>
      <p:sp>
        <p:nvSpPr>
          <p:cNvPr id="5" name="Rectangle 4"/>
          <p:cNvSpPr/>
          <p:nvPr/>
        </p:nvSpPr>
        <p:spPr>
          <a:xfrm>
            <a:off x="2895600" y="5478821"/>
            <a:ext cx="40385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9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704</TotalTime>
  <Words>143</Words>
  <Application>Microsoft Office PowerPoint</Application>
  <PresentationFormat>Trình chiếu Trên màn hình (4:3)</PresentationFormat>
  <Paragraphs>29</Paragraphs>
  <Slides>18</Slides>
  <Notes>0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* Hoạt động 2: So sánh</vt:lpstr>
      <vt:lpstr>* So sánh</vt:lpstr>
      <vt:lpstr>Các cách phân loại</vt:lpstr>
      <vt:lpstr>Các cách phân loại</vt:lpstr>
      <vt:lpstr>* Mở rộng: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Tyny</dc:creator>
  <cp:lastModifiedBy>Techsi.vn</cp:lastModifiedBy>
  <cp:revision>33</cp:revision>
  <dcterms:created xsi:type="dcterms:W3CDTF">2015-04-04T14:56:35Z</dcterms:created>
  <dcterms:modified xsi:type="dcterms:W3CDTF">2025-08-04T04:42:38Z</dcterms:modified>
</cp:coreProperties>
</file>