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A05-C311-48C2-AC45-6DA39E74905B}" type="datetimeFigureOut">
              <a:rPr lang="en-US" smtClean="0"/>
              <a:t>21/01/2025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42F-2314-4176-AA88-AB2419356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6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A05-C311-48C2-AC45-6DA39E74905B}" type="datetimeFigureOut">
              <a:rPr lang="en-US" smtClean="0"/>
              <a:t>21/01/2025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42F-2314-4176-AA88-AB2419356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5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A05-C311-48C2-AC45-6DA39E74905B}" type="datetimeFigureOut">
              <a:rPr lang="en-US" smtClean="0"/>
              <a:t>21/01/2025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42F-2314-4176-AA88-AB2419356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A05-C311-48C2-AC45-6DA39E74905B}" type="datetimeFigureOut">
              <a:rPr lang="en-US" smtClean="0"/>
              <a:t>21/01/2025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42F-2314-4176-AA88-AB2419356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A05-C311-48C2-AC45-6DA39E74905B}" type="datetimeFigureOut">
              <a:rPr lang="en-US" smtClean="0"/>
              <a:t>21/01/2025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42F-2314-4176-AA88-AB2419356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2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A05-C311-48C2-AC45-6DA39E74905B}" type="datetimeFigureOut">
              <a:rPr lang="en-US" smtClean="0"/>
              <a:t>21/01/2025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42F-2314-4176-AA88-AB2419356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A05-C311-48C2-AC45-6DA39E74905B}" type="datetimeFigureOut">
              <a:rPr lang="en-US" smtClean="0"/>
              <a:t>21/01/2025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42F-2314-4176-AA88-AB2419356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3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A05-C311-48C2-AC45-6DA39E74905B}" type="datetimeFigureOut">
              <a:rPr lang="en-US" smtClean="0"/>
              <a:t>21/01/2025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42F-2314-4176-AA88-AB2419356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A05-C311-48C2-AC45-6DA39E74905B}" type="datetimeFigureOut">
              <a:rPr lang="en-US" smtClean="0"/>
              <a:t>21/01/2025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42F-2314-4176-AA88-AB2419356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A05-C311-48C2-AC45-6DA39E74905B}" type="datetimeFigureOut">
              <a:rPr lang="en-US" smtClean="0"/>
              <a:t>21/01/2025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42F-2314-4176-AA88-AB2419356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7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A05-C311-48C2-AC45-6DA39E74905B}" type="datetimeFigureOut">
              <a:rPr lang="en-US" smtClean="0"/>
              <a:t>21/01/2025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42F-2314-4176-AA88-AB2419356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1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AA05-C311-48C2-AC45-6DA39E74905B}" type="datetimeFigureOut">
              <a:rPr lang="en-US" smtClean="0"/>
              <a:t>21/01/2025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A42F-2314-4176-AA88-AB2419356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8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" y="-91440"/>
            <a:ext cx="12354560" cy="6949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8183" y="1140799"/>
            <a:ext cx="6096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b="1" dirty="0">
                <a:solidFill>
                  <a:srgbClr val="A42825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ỦY BAN NHÂN DÂN QUÂN LONG BIÊN</a:t>
            </a:r>
          </a:p>
          <a:p>
            <a:pPr algn="ctr">
              <a:lnSpc>
                <a:spcPts val="1960"/>
              </a:lnSpc>
            </a:pPr>
            <a:r>
              <a:rPr lang="en-US" b="1" dirty="0">
                <a:solidFill>
                  <a:srgbClr val="A42825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TRƯỜNG MẦM NON BẮC BIÊN</a:t>
            </a:r>
            <a:endParaRPr lang="en-US" b="1" dirty="0">
              <a:solidFill>
                <a:srgbClr val="A42825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5243977" y="2040280"/>
            <a:ext cx="1180923" cy="1031709"/>
          </a:xfrm>
          <a:custGeom>
            <a:avLst/>
            <a:gdLst/>
            <a:ahLst/>
            <a:cxnLst/>
            <a:rect l="l" t="t" r="r" b="b"/>
            <a:pathLst>
              <a:path w="1180923" h="1031709">
                <a:moveTo>
                  <a:pt x="0" y="0"/>
                </a:moveTo>
                <a:lnTo>
                  <a:pt x="1180923" y="0"/>
                </a:lnTo>
                <a:lnTo>
                  <a:pt x="1180923" y="1031710"/>
                </a:lnTo>
                <a:lnTo>
                  <a:pt x="0" y="1031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2172788" y="3383280"/>
            <a:ext cx="7885611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68"/>
              </a:lnSpc>
            </a:pPr>
            <a:r>
              <a:rPr lang="en-US" sz="3200" b="1" dirty="0" err="1" smtClean="0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Lĩnh</a:t>
            </a:r>
            <a:r>
              <a:rPr lang="en-US" sz="3200" b="1" dirty="0" smtClean="0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200" b="1" dirty="0" err="1" smtClean="0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vực</a:t>
            </a:r>
            <a:r>
              <a:rPr lang="en-US" sz="3200" b="1" dirty="0" smtClean="0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200" b="1" dirty="0" err="1" smtClean="0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phát</a:t>
            </a:r>
            <a:r>
              <a:rPr lang="en-US" sz="3200" b="1" dirty="0" smtClean="0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200" b="1" dirty="0" err="1" smtClean="0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triển</a:t>
            </a:r>
            <a:r>
              <a:rPr lang="en-US" sz="3200" b="1" dirty="0" smtClean="0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200" b="1" dirty="0" err="1" smtClean="0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ngôn</a:t>
            </a:r>
            <a:r>
              <a:rPr lang="en-US" sz="3200" b="1" dirty="0" smtClean="0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200" b="1" dirty="0" err="1" smtClean="0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ngữ</a:t>
            </a:r>
            <a:r>
              <a:rPr lang="en-US" sz="3200" b="1" dirty="0" smtClean="0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b="1" dirty="0" smtClean="0">
              <a:solidFill>
                <a:srgbClr val="004AAD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24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Sự</a:t>
            </a:r>
            <a:r>
              <a:rPr lang="en-US" sz="24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tích</a:t>
            </a:r>
            <a:r>
              <a:rPr lang="en-US" sz="24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mùa</a:t>
            </a:r>
            <a:r>
              <a:rPr lang="en-US" sz="24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xuân</a:t>
            </a:r>
            <a:endParaRPr lang="en-US" sz="2400" b="1" dirty="0" smtClean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Lứa</a:t>
            </a:r>
            <a:r>
              <a:rPr lang="en-US" sz="24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tuổi</a:t>
            </a:r>
            <a:r>
              <a:rPr lang="en-US" sz="24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Mẫu</a:t>
            </a:r>
            <a:r>
              <a:rPr lang="en-US" sz="24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giáo</a:t>
            </a:r>
            <a:r>
              <a:rPr lang="en-US" sz="24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nhỡ</a:t>
            </a:r>
            <a:r>
              <a:rPr lang="en-US" sz="24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(4-5 </a:t>
            </a: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tuổi</a:t>
            </a:r>
            <a:r>
              <a:rPr lang="en-US" sz="24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Giáo</a:t>
            </a:r>
            <a:r>
              <a:rPr lang="en-US" sz="24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viên</a:t>
            </a:r>
            <a:r>
              <a:rPr lang="en-US" sz="24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PhạmThị</a:t>
            </a:r>
            <a:r>
              <a:rPr lang="en-US" sz="24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Phương</a:t>
            </a:r>
            <a:endParaRPr lang="en-US" sz="2400" b="1" dirty="0" smtClean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        </a:t>
            </a:r>
            <a:endParaRPr lang="en-US" sz="36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  <p:extLst>
      <p:ext uri="{BB962C8B-B14F-4D97-AF65-F5344CB8AC3E}">
        <p14:creationId xmlns:p14="http://schemas.microsoft.com/office/powerpoint/2010/main" val="39895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mplate Advertising Background Music Concept Three Kid Musicians Stock  Vector by ©KanKhem 395397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966" cy="725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9834" y="2459182"/>
            <a:ext cx="5919915" cy="2406311"/>
          </a:xfrm>
          <a:prstGeom prst="rect">
            <a:avLst/>
          </a:prstGeom>
          <a:noFill/>
        </p:spPr>
        <p:txBody>
          <a:bodyPr wrap="none" lIns="166255" tIns="83127" rIns="166255" bIns="83127">
            <a:spAutoFit/>
          </a:bodyPr>
          <a:lstStyle/>
          <a:p>
            <a:pPr algn="ctr"/>
            <a:r>
              <a:rPr lang="en-US" sz="727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7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73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727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73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727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73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727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73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727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73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727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94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uyện cổ tích: Sự tích mùa xu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ruyện cổ tích: Sự tích mùa xuân"/>
          <p:cNvSpPr>
            <a:spLocks noChangeAspect="1" noChangeArrowheads="1"/>
          </p:cNvSpPr>
          <p:nvPr/>
        </p:nvSpPr>
        <p:spPr bwMode="auto">
          <a:xfrm>
            <a:off x="152400" y="22018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ruyện cổ tích: Sự tích mùa x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9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30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RUYỆN SỰ TÍCH MÙA X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42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m học được điều gì sau khi đọc xong câu chuyện Sự tích mùa x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2" y="-57057"/>
            <a:ext cx="10294711" cy="69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633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yện cổ tích Sự tích mùa xuân - Kể chuyện ngụ ngôn hay - Truyện cổ tích Việt Na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47</Words>
  <Application>Microsoft Office PowerPoint</Application>
  <PresentationFormat>Widescreen</PresentationFormat>
  <Paragraphs>10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DejaVu Serif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2025-01-21T05:07:36Z</dcterms:created>
  <dcterms:modified xsi:type="dcterms:W3CDTF">2025-01-21T05:25:24Z</dcterms:modified>
</cp:coreProperties>
</file>