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326" r:id="rId3"/>
    <p:sldId id="262" r:id="rId4"/>
    <p:sldId id="263" r:id="rId5"/>
    <p:sldId id="264" r:id="rId6"/>
    <p:sldId id="291" r:id="rId7"/>
    <p:sldId id="322" r:id="rId8"/>
    <p:sldId id="292" r:id="rId9"/>
    <p:sldId id="293" r:id="rId10"/>
    <p:sldId id="32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5E1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2F23A-C5C9-49CB-A560-BEA2A68C851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5D04-4761-4F0F-A992-5C563739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F4E4-D0E8-4CDA-A520-946794FF7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047FE-3E74-45A6-BB15-80420AF84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3957E-D7DF-47FD-8B2D-81A20D24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14A1-EA76-4555-A8C0-FDF1B983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DCC6-861D-45A2-837B-D46DF7B9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6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2DBF2-7FF7-4429-842B-C08E0331A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5D764-619E-4D58-9404-FB3537312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0B477-50E4-46C6-B1BC-2B69B97F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9333F-7774-43CF-999C-0BD9D78C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128F-3DA4-49B1-B529-715BD225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1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881E8-C79A-4A8C-934B-96C84EDC7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E282C-38D1-473D-9B7E-973F549EC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D22E8-0F17-4786-BDBD-B42CEEFF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4D659-933B-421A-AFA3-D890CFBE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177FD-CA16-4173-9064-F0CABD73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6A98-EA9B-47E7-83E0-E4C2F881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9E295-BDDE-4457-9BFB-0F9BC4D41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C7A9B-6BEE-48EB-A0FB-C7E6D7C00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E75FA-DEB2-49AD-BF55-F6BE1543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1DC1-BA10-4FEA-ADEB-AB6BCE366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ECBF1-97DD-4CD6-BCD4-7ED9BD4A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07C3-24E4-41DD-87BF-2FC3C3D7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8686F-467E-4389-91EF-01002254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907FA-B2FA-42A7-88A3-A5F4530C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EE7FC-1972-4FA1-B5F7-32A45D56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9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3561-E634-4B04-A3AB-589A50EA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F1AA5-8CB0-47D3-A16A-7B1F627B0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7072-456E-459B-8979-86546537C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A4FDC-C992-425E-9426-14534C81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D9C8E-B8DB-4134-8A61-8F2C6D7D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ED6A7-790B-47E6-9480-622E2522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4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6149-D84E-4D49-997F-AA95CCC7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D5246-8F2F-4C24-80BE-9F91CC05E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94CDB-95BF-4257-8C05-5CBEAEE92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8D3DB-5872-4E46-94D0-6C8174E9A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2C120-5340-4031-BDD7-77B7A0070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453D5-75A9-4669-85CD-F19BB991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07003-22DA-45E8-B0E8-A06A3223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DB711-32F8-4257-B69D-8EE2D085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B75A-9C0A-4227-96C3-0A06CB35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6FC22-D2C6-4E05-8399-F8C95F45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1CAB3-CFC5-4D21-B264-0B04C745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4D136-3C1D-426D-A937-4AD36A84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1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082DB-F6B7-4B7C-BBD6-E4930FF1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D9B6D-2E5A-4081-84F9-66124669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B8C44-383D-4667-97E4-3D670240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406E-75C0-4C29-B400-D02AFF31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C1E35-421B-421C-942E-6DCC8919D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D143D-45FB-41C6-8B1D-44CA8EADE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9C411-521B-45F8-A150-C7F8BBF6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4B5A5-357D-4B32-B3B2-A58BA5B8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ADF7E-63BF-4D86-8C62-63E9FA4D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3303A-860E-4A42-8769-56D00A8C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D506F3-E63B-4CC4-96CA-EEE30C389C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CACE8-35E4-41A5-91C7-B07D62073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8835A-21AE-47CC-97F1-A671924F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89A8C-C99C-4438-A1A6-9B4067E9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EA3CD-BBA7-4575-BF4D-590515CC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5D240-CBAF-4FEB-83DC-599088DB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192E7-463C-4614-BBDC-2DE2F1FF5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E7AC6-A191-4B31-9066-23C83AC00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8822C-C153-4785-9AEA-2BEBBDCF8D5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3498E-0EB8-4106-8BE1-B29189157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1C8AC-6E1A-4CC4-8E58-7EC867934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EA8BF-3529-4F1C-A712-2B1250ED6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6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24902-9A73-4589-987C-9EA5A223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37500D-8A59-4883-9204-9225C5D99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15" y="-13906"/>
            <a:ext cx="12192000" cy="687190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C3E97-EBCE-4609-A462-ECCB95AA80F9}"/>
              </a:ext>
            </a:extLst>
          </p:cNvPr>
          <p:cNvSpPr/>
          <p:nvPr/>
        </p:nvSpPr>
        <p:spPr>
          <a:xfrm>
            <a:off x="2567353" y="133419"/>
            <a:ext cx="60315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24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r>
              <a:rPr lang="en-US" sz="2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7AEA8-99C6-41A5-86F2-48D7775F6304}"/>
              </a:ext>
            </a:extLst>
          </p:cNvPr>
          <p:cNvSpPr/>
          <p:nvPr/>
        </p:nvSpPr>
        <p:spPr>
          <a:xfrm>
            <a:off x="1900798" y="3336063"/>
            <a:ext cx="8390404" cy="21856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542721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5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77F0F-8D54-4B90-8BFA-454DF1417198}"/>
              </a:ext>
            </a:extLst>
          </p:cNvPr>
          <p:cNvSpPr/>
          <p:nvPr/>
        </p:nvSpPr>
        <p:spPr>
          <a:xfrm>
            <a:off x="2753657" y="4074927"/>
            <a:ext cx="6829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u, ư </a:t>
            </a:r>
            <a:endParaRPr lang="en-US" sz="40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823DC-E172-431F-ACD0-78D23B066CC4}"/>
              </a:ext>
            </a:extLst>
          </p:cNvPr>
          <p:cNvSpPr/>
          <p:nvPr/>
        </p:nvSpPr>
        <p:spPr>
          <a:xfrm>
            <a:off x="3066614" y="6011801"/>
            <a:ext cx="52238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sz="280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280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29CF5-630E-4B13-A881-F5E7BBE67BE4}"/>
              </a:ext>
            </a:extLst>
          </p:cNvPr>
          <p:cNvSpPr txBox="1"/>
          <p:nvPr/>
        </p:nvSpPr>
        <p:spPr>
          <a:xfrm>
            <a:off x="3574562" y="4782813"/>
            <a:ext cx="66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Thanh Huyền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08" y="1404644"/>
            <a:ext cx="1995854" cy="18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8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47EBE-274F-9FA2-6FAA-C9A41E14C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1640B9-72AB-72DA-7C37-62A6BD798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 đổi chỗ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7987A-8692-DE47-0A94-BC2698987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hạc trò chơi 2">
            <a:hlinkClick r:id="" action="ppaction://media"/>
            <a:extLst>
              <a:ext uri="{FF2B5EF4-FFF2-40B4-BE49-F238E27FC236}">
                <a16:creationId xmlns:a16="http://schemas.microsoft.com/office/drawing/2014/main" id="{2A5EDEE8-C758-2668-3E5F-6C3F75744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70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9718D-1C04-1AF5-1C4E-D5F33DA1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2A1F89-93E9-027E-130A-6D9195697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442294"/>
            <a:ext cx="10515600" cy="612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C7EE2-65D9-E0C8-E961-B9EA1AC76762}"/>
              </a:ext>
            </a:extLst>
          </p:cNvPr>
          <p:cNvSpPr txBox="1"/>
          <p:nvPr/>
        </p:nvSpPr>
        <p:spPr>
          <a:xfrm>
            <a:off x="2688609" y="1690688"/>
            <a:ext cx="7219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B460A-AF73-87CA-021D-CD38EA22688B}"/>
              </a:ext>
            </a:extLst>
          </p:cNvPr>
          <p:cNvSpPr txBox="1"/>
          <p:nvPr/>
        </p:nvSpPr>
        <p:spPr>
          <a:xfrm>
            <a:off x="2279176" y="3944203"/>
            <a:ext cx="747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nhac-dien-ao-thuat-Nguyen-Long">
            <a:hlinkClick r:id="" action="ppaction://media"/>
            <a:extLst>
              <a:ext uri="{FF2B5EF4-FFF2-40B4-BE49-F238E27FC236}">
                <a16:creationId xmlns:a16="http://schemas.microsoft.com/office/drawing/2014/main" id="{92725AAC-4037-1FA0-F2D9-E84C42F60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FFF185C6-6927-064B-2389-CD6C8C72B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4"/>
          <a:stretch/>
        </p:blipFill>
        <p:spPr>
          <a:xfrm>
            <a:off x="0" y="29949"/>
            <a:ext cx="12192000" cy="6828051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12C7793F-3A8A-A7AA-54E4-97A12F233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050" y="1049544"/>
            <a:ext cx="3219794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5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24" descr="5">
            <a:extLst>
              <a:ext uri="{FF2B5EF4-FFF2-40B4-BE49-F238E27FC236}">
                <a16:creationId xmlns:a16="http://schemas.microsoft.com/office/drawing/2014/main" id="{2A8B53C9-16F0-EB16-FB84-89D87645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80900" y="2713812"/>
            <a:ext cx="685800" cy="25145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2">
            <a:extLst>
              <a:ext uri="{FF2B5EF4-FFF2-40B4-BE49-F238E27FC236}">
                <a16:creationId xmlns:a16="http://schemas.microsoft.com/office/drawing/2014/main" id="{C548122D-09F7-48D6-C7E6-67DC0B30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66700" y="4285436"/>
            <a:ext cx="914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6">
            <a:extLst>
              <a:ext uri="{FF2B5EF4-FFF2-40B4-BE49-F238E27FC236}">
                <a16:creationId xmlns:a16="http://schemas.microsoft.com/office/drawing/2014/main" id="{3632AA05-4600-9C9A-79D9-69F2B7250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100" y="2674898"/>
            <a:ext cx="704850" cy="2514599"/>
          </a:xfrm>
          <a:prstGeom prst="rect">
            <a:avLst/>
          </a:prstGeom>
          <a:solidFill>
            <a:srgbClr val="C35E1A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7815F4-89DA-9880-38E4-D35F5C9B7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00" y="2327995"/>
            <a:ext cx="562053" cy="771633"/>
          </a:xfrm>
          <a:prstGeom prst="rect">
            <a:avLst/>
          </a:prstGeom>
        </p:spPr>
      </p:pic>
      <p:pic>
        <p:nvPicPr>
          <p:cNvPr id="15" name="Picture 24" descr="5">
            <a:extLst>
              <a:ext uri="{FF2B5EF4-FFF2-40B4-BE49-F238E27FC236}">
                <a16:creationId xmlns:a16="http://schemas.microsoft.com/office/drawing/2014/main" id="{CE123584-1849-CD7C-B84D-845119CB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86150" y="2649190"/>
            <a:ext cx="685800" cy="25145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 descr="2">
            <a:extLst>
              <a:ext uri="{FF2B5EF4-FFF2-40B4-BE49-F238E27FC236}">
                <a16:creationId xmlns:a16="http://schemas.microsoft.com/office/drawing/2014/main" id="{0B5DCC36-0E59-C5ED-AFF2-F8683AC7C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71950" y="4220814"/>
            <a:ext cx="914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6">
            <a:extLst>
              <a:ext uri="{FF2B5EF4-FFF2-40B4-BE49-F238E27FC236}">
                <a16:creationId xmlns:a16="http://schemas.microsoft.com/office/drawing/2014/main" id="{30F89C57-2335-7398-8299-ADC92548E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350" y="2610276"/>
            <a:ext cx="704850" cy="2514599"/>
          </a:xfrm>
          <a:prstGeom prst="rect">
            <a:avLst/>
          </a:prstGeom>
          <a:solidFill>
            <a:srgbClr val="C35E1A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  <p:bldP spid="3" grpId="3" build="allAtOnce"/>
      <p:bldP spid="7" grpId="0" animBg="1"/>
      <p:bldP spid="7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E70E117B-3245-CA96-094F-551DD3F2A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6CCEB484-FBFC-886B-5D29-4F3D3A8F8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869" y="898160"/>
            <a:ext cx="3048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0" b="1" dirty="0">
                <a:solidFill>
                  <a:srgbClr val="00FF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F9C9FFB8-ADAD-D6E5-2B89-5CCA0D592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269" y="974360"/>
            <a:ext cx="3048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0" b="1" dirty="0">
                <a:solidFill>
                  <a:srgbClr val="CC0000"/>
                </a:solidFill>
              </a:rPr>
              <a:t>U</a:t>
            </a:r>
          </a:p>
        </p:txBody>
      </p:sp>
      <p:pic>
        <p:nvPicPr>
          <p:cNvPr id="7" name="Hình ảnh 5">
            <a:extLst>
              <a:ext uri="{FF2B5EF4-FFF2-40B4-BE49-F238E27FC236}">
                <a16:creationId xmlns:a16="http://schemas.microsoft.com/office/drawing/2014/main" id="{8EF41E2E-A405-77C2-D5F2-8F14C5856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</a:blip>
          <a:srcRect t="2460" b="3278"/>
          <a:stretch/>
        </p:blipFill>
        <p:spPr>
          <a:xfrm>
            <a:off x="6691085" y="2902857"/>
            <a:ext cx="2540001" cy="16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E659FE57-5FD4-88D1-51B3-4A564464D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WordArt 14">
            <a:extLst>
              <a:ext uri="{FF2B5EF4-FFF2-40B4-BE49-F238E27FC236}">
                <a16:creationId xmlns:a16="http://schemas.microsoft.com/office/drawing/2014/main" id="{44012A48-A05B-9371-BD51-EB91E089EC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2260" y="2666751"/>
            <a:ext cx="2187479" cy="1941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Lucida sans" panose="020B7200000000000000" pitchFamily="34" charset="0"/>
              </a:rPr>
              <a:t>ư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BAB16FF8-94FA-8F0B-911E-DF74301ED55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9367" y="1104357"/>
            <a:ext cx="3875158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3800" b="1" dirty="0">
                <a:solidFill>
                  <a:srgbClr val="FF0066"/>
                </a:solidFill>
                <a:latin typeface=".VnAvant" panose="020B7200000000000000" pitchFamily="34" charset="0"/>
              </a:rPr>
              <a:t>­</a:t>
            </a:r>
            <a:r>
              <a:rPr lang="en-US" altLang="en-US" sz="28600" b="1" dirty="0">
                <a:solidFill>
                  <a:srgbClr val="FF0066"/>
                </a:solidFill>
                <a:latin typeface=".VnAvant" panose="020B7200000000000000" pitchFamily="34" charset="0"/>
              </a:rPr>
              <a:t>Ư</a:t>
            </a:r>
            <a:endParaRPr lang="en-US" altLang="en-US" sz="238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Hình ảnh 12">
            <a:extLst>
              <a:ext uri="{FF2B5EF4-FFF2-40B4-BE49-F238E27FC236}">
                <a16:creationId xmlns:a16="http://schemas.microsoft.com/office/drawing/2014/main" id="{0F9F6770-0119-BCD2-F8B6-77FE6C07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066" y="2666751"/>
            <a:ext cx="2626204" cy="21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063207-44B0-B539-642F-7F1DA30B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54" y="-167054"/>
            <a:ext cx="1301262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000" advClick="0" advTm="61000"/>
    </mc:Choice>
    <mc:Fallback xmlns="">
      <p:transition spd="slow" advClick="0" advTm="6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90" y="3429000"/>
            <a:ext cx="2327810" cy="32672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9941" y="511184"/>
            <a:ext cx="85363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u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2092" y="2138277"/>
            <a:ext cx="17107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a. 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3833" y="3079571"/>
            <a:ext cx="21443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b. </a:t>
            </a:r>
            <a:r>
              <a:rPr lang="en-US" sz="3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ét</a:t>
            </a:r>
            <a:endParaRPr lang="en-US" sz="3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3833" y="3967949"/>
            <a:ext cx="20286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c. </a:t>
            </a:r>
            <a:r>
              <a:rPr lang="en-US" sz="3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318" y="2222876"/>
            <a:ext cx="16256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0437953" y="5893551"/>
            <a:ext cx="1180283" cy="5986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Đáp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E4B3BFFB-7E4B-95AD-3627-0E00A465D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08A9CB69-41B2-24B1-0B62-CA781E41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" y="0"/>
            <a:ext cx="12192000" cy="679810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AA857B5-DD75-8C03-4987-83EA32847356}"/>
              </a:ext>
            </a:extLst>
          </p:cNvPr>
          <p:cNvSpPr/>
          <p:nvPr/>
        </p:nvSpPr>
        <p:spPr>
          <a:xfrm>
            <a:off x="1698171" y="381728"/>
            <a:ext cx="803427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ngược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thẳng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phía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882F641-7C2A-BA8F-0DCC-1154DF599F1A}"/>
              </a:ext>
            </a:extLst>
          </p:cNvPr>
          <p:cNvSpPr/>
          <p:nvPr/>
        </p:nvSpPr>
        <p:spPr>
          <a:xfrm>
            <a:off x="4201304" y="1704641"/>
            <a:ext cx="25426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a. </a:t>
            </a:r>
            <a:r>
              <a:rPr lang="en-US" sz="44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Chữ</a:t>
            </a:r>
            <a:r>
              <a:rPr lang="en-US" sz="4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 a</a:t>
            </a:r>
            <a:endParaRPr lang="en-US" sz="4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5050CCD-80C0-C5D6-62D5-3DD88611D524}"/>
              </a:ext>
            </a:extLst>
          </p:cNvPr>
          <p:cNvSpPr/>
          <p:nvPr/>
        </p:nvSpPr>
        <p:spPr>
          <a:xfrm>
            <a:off x="4267827" y="2780833"/>
            <a:ext cx="24096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b</a:t>
            </a:r>
            <a:r>
              <a:rPr lang="en-US" sz="4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ư</a:t>
            </a:r>
            <a:endParaRPr lang="en-US" sz="4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A2985BF-31EE-C97B-3BBC-AEA1BF3689FD}"/>
              </a:ext>
            </a:extLst>
          </p:cNvPr>
          <p:cNvSpPr/>
          <p:nvPr/>
        </p:nvSpPr>
        <p:spPr>
          <a:xfrm>
            <a:off x="4290273" y="3999385"/>
            <a:ext cx="23743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</a:t>
            </a:r>
            <a:r>
              <a:rPr lang="en-US" sz="4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u</a:t>
            </a:r>
            <a:endParaRPr lang="en-US" sz="4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4AE85C5F-828D-80EF-2093-798097BC0EB5}"/>
              </a:ext>
            </a:extLst>
          </p:cNvPr>
          <p:cNvSpPr/>
          <p:nvPr/>
        </p:nvSpPr>
        <p:spPr>
          <a:xfrm>
            <a:off x="10443112" y="6165011"/>
            <a:ext cx="1550798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615555AA-EBD3-36E5-697B-EC566C035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08A9CB69-41B2-24B1-0B62-CA781E41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9"/>
            <a:ext cx="12192000" cy="679810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9C4AAE-9583-442C-8BA1-735B45609978}"/>
              </a:ext>
            </a:extLst>
          </p:cNvPr>
          <p:cNvSpPr/>
          <p:nvPr/>
        </p:nvSpPr>
        <p:spPr>
          <a:xfrm>
            <a:off x="1698171" y="381728"/>
            <a:ext cx="80342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3: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ghép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nét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ngược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nét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thẳng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phía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dấu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phía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nét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thẳng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1386E-60DA-C361-D776-D180BA4602FA}"/>
              </a:ext>
            </a:extLst>
          </p:cNvPr>
          <p:cNvSpPr/>
          <p:nvPr/>
        </p:nvSpPr>
        <p:spPr>
          <a:xfrm>
            <a:off x="4099515" y="1734505"/>
            <a:ext cx="2743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a. </a:t>
            </a:r>
            <a:r>
              <a:rPr lang="en-US" sz="4800" b="1" cap="none" spc="0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Chữ</a:t>
            </a:r>
            <a:r>
              <a:rPr lang="en-US" sz="48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 ơ</a:t>
            </a:r>
            <a:endParaRPr lang="en-U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B34DD69-1AF6-DF92-5E2F-5B685CD103BA}"/>
              </a:ext>
            </a:extLst>
          </p:cNvPr>
          <p:cNvSpPr/>
          <p:nvPr/>
        </p:nvSpPr>
        <p:spPr>
          <a:xfrm>
            <a:off x="4170846" y="2826068"/>
            <a:ext cx="26132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b</a:t>
            </a:r>
            <a:r>
              <a:rPr lang="en-US" sz="4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ư</a:t>
            </a:r>
            <a:endParaRPr lang="en-U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AB99D9-C9BB-9C71-5C51-EEF198AA6E11}"/>
              </a:ext>
            </a:extLst>
          </p:cNvPr>
          <p:cNvSpPr/>
          <p:nvPr/>
        </p:nvSpPr>
        <p:spPr>
          <a:xfrm>
            <a:off x="4190084" y="3999385"/>
            <a:ext cx="2574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c</a:t>
            </a:r>
            <a:r>
              <a:rPr lang="en-US" sz="48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u</a:t>
            </a:r>
            <a:endParaRPr lang="en-U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68C67BD5-59F9-963F-4A5C-C3D7DEC8C627}"/>
              </a:ext>
            </a:extLst>
          </p:cNvPr>
          <p:cNvSpPr/>
          <p:nvPr/>
        </p:nvSpPr>
        <p:spPr>
          <a:xfrm>
            <a:off x="10443112" y="6165011"/>
            <a:ext cx="1550798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22902DDE-581B-6BFC-BB95-1016B2123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132" t="13413" r="24961" b="9445"/>
          <a:stretch/>
        </p:blipFill>
        <p:spPr>
          <a:xfrm>
            <a:off x="10487105" y="160215"/>
            <a:ext cx="1625600" cy="1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5" grpId="1"/>
      <p:bldP spid="6" grpId="0"/>
      <p:bldP spid="6" grpId="1"/>
      <p:bldP spid="6" grpId="2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174</Words>
  <Application>Microsoft Office PowerPoint</Application>
  <PresentationFormat>Widescreen</PresentationFormat>
  <Paragraphs>27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.VnAvant</vt:lpstr>
      <vt:lpstr>.VnLucida sans</vt:lpstr>
      <vt:lpstr>Aptos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2: Chạy đổi chỗ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Thanh</dc:creator>
  <cp:lastModifiedBy>HP</cp:lastModifiedBy>
  <cp:revision>34</cp:revision>
  <dcterms:created xsi:type="dcterms:W3CDTF">2022-01-30T01:50:39Z</dcterms:created>
  <dcterms:modified xsi:type="dcterms:W3CDTF">2025-11-16T14:20:28Z</dcterms:modified>
</cp:coreProperties>
</file>