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57" r:id="rId3"/>
    <p:sldId id="272" r:id="rId4"/>
    <p:sldId id="258" r:id="rId5"/>
    <p:sldId id="270" r:id="rId6"/>
    <p:sldId id="271" r:id="rId7"/>
    <p:sldId id="259" r:id="rId8"/>
    <p:sldId id="273" r:id="rId9"/>
    <p:sldId id="261" r:id="rId10"/>
    <p:sldId id="262" r:id="rId11"/>
    <p:sldId id="26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0341B-B5C2-4999-AFDC-990E9584DE07}"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0001-4098-4252-AFF6-A80E9918E216}" type="slidenum">
              <a:rPr lang="en-US" smtClean="0"/>
              <a:t>‹#›</a:t>
            </a:fld>
            <a:endParaRPr lang="en-US"/>
          </a:p>
        </p:txBody>
      </p:sp>
    </p:spTree>
    <p:extLst>
      <p:ext uri="{BB962C8B-B14F-4D97-AF65-F5344CB8AC3E}">
        <p14:creationId xmlns:p14="http://schemas.microsoft.com/office/powerpoint/2010/main" val="124190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079C36-0508-40EA-8365-0269B90E861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13967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79C36-0508-40EA-8365-0269B90E861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71421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79C36-0508-40EA-8365-0269B90E861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149596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79C36-0508-40EA-8365-0269B90E861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279554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79C36-0508-40EA-8365-0269B90E8610}"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139796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79C36-0508-40EA-8365-0269B90E861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42483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79C36-0508-40EA-8365-0269B90E8610}"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49599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79C36-0508-40EA-8365-0269B90E8610}"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146625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79C36-0508-40EA-8365-0269B90E8610}"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183575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79C36-0508-40EA-8365-0269B90E861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343836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079C36-0508-40EA-8365-0269B90E8610}"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A06C-53E7-4AC2-8FA8-4B62017210CD}" type="slidenum">
              <a:rPr lang="en-US" smtClean="0"/>
              <a:t>‹#›</a:t>
            </a:fld>
            <a:endParaRPr lang="en-US"/>
          </a:p>
        </p:txBody>
      </p:sp>
    </p:spTree>
    <p:extLst>
      <p:ext uri="{BB962C8B-B14F-4D97-AF65-F5344CB8AC3E}">
        <p14:creationId xmlns:p14="http://schemas.microsoft.com/office/powerpoint/2010/main" val="216431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79C36-0508-40EA-8365-0269B90E8610}"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4A06C-53E7-4AC2-8FA8-4B62017210CD}" type="slidenum">
              <a:rPr lang="en-US" smtClean="0"/>
              <a:t>‹#›</a:t>
            </a:fld>
            <a:endParaRPr lang="en-US"/>
          </a:p>
        </p:txBody>
      </p:sp>
    </p:spTree>
    <p:extLst>
      <p:ext uri="{BB962C8B-B14F-4D97-AF65-F5344CB8AC3E}">
        <p14:creationId xmlns:p14="http://schemas.microsoft.com/office/powerpoint/2010/main" val="376362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B0C6-3012-C643-5993-56EE2393CB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DFAC64-20CF-6E5E-E5A1-5396A5D606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673683-89B1-7690-765F-A9DA2EAF793F}"/>
              </a:ext>
            </a:extLst>
          </p:cNvPr>
          <p:cNvPicPr>
            <a:picLocks noChangeAspect="1"/>
          </p:cNvPicPr>
          <p:nvPr/>
        </p:nvPicPr>
        <p:blipFill rotWithShape="1">
          <a:blip r:embed="rId2">
            <a:extLst>
              <a:ext uri="{28A0092B-C50C-407E-A947-70E740481C1C}">
                <a14:useLocalDpi xmlns:a14="http://schemas.microsoft.com/office/drawing/2010/main" val="0"/>
              </a:ext>
            </a:extLst>
          </a:blip>
          <a:srcRect l="2906" t="3314" r="3707" b="1972"/>
          <a:stretch>
            <a:fillRect/>
          </a:stretch>
        </p:blipFill>
        <p:spPr>
          <a:xfrm>
            <a:off x="-20927" y="-35317"/>
            <a:ext cx="12233854" cy="6881544"/>
          </a:xfrm>
          <a:prstGeom prst="rect">
            <a:avLst/>
          </a:prstGeom>
        </p:spPr>
      </p:pic>
      <p:sp>
        <p:nvSpPr>
          <p:cNvPr id="6" name="TextBox 5">
            <a:extLst>
              <a:ext uri="{FF2B5EF4-FFF2-40B4-BE49-F238E27FC236}">
                <a16:creationId xmlns:a16="http://schemas.microsoft.com/office/drawing/2014/main" id="{CFEBC170-2224-0FA0-301A-596998399066}"/>
              </a:ext>
            </a:extLst>
          </p:cNvPr>
          <p:cNvSpPr txBox="1"/>
          <p:nvPr/>
        </p:nvSpPr>
        <p:spPr>
          <a:xfrm>
            <a:off x="3012122" y="230188"/>
            <a:ext cx="6125901" cy="646331"/>
          </a:xfrm>
          <a:prstGeom prst="rect">
            <a:avLst/>
          </a:prstGeom>
          <a:noFill/>
        </p:spPr>
        <p:txBody>
          <a:bodyPr wrap="square">
            <a:spAutoFit/>
          </a:bodyPr>
          <a:lstStyle/>
          <a:p>
            <a:pPr algn="ctr"/>
            <a:r>
              <a:rPr lang="en-US" sz="1800" b="1" dirty="0">
                <a:solidFill>
                  <a:srgbClr val="002060"/>
                </a:solidFill>
              </a:rPr>
              <a:t>ỦY BAN NHÂN DÂN PHƯỜNG VIỆT HƯNG</a:t>
            </a:r>
          </a:p>
          <a:p>
            <a:pPr algn="ctr"/>
            <a:r>
              <a:rPr lang="en-US" sz="1800" b="1" dirty="0">
                <a:solidFill>
                  <a:srgbClr val="002060"/>
                </a:solidFill>
              </a:rPr>
              <a:t>TRƯỜNG MẦM NON </a:t>
            </a:r>
            <a:r>
              <a:rPr lang="en-US" b="1" dirty="0">
                <a:solidFill>
                  <a:srgbClr val="002060"/>
                </a:solidFill>
              </a:rPr>
              <a:t>ÁNH SAO</a:t>
            </a:r>
            <a:endParaRPr lang="en-US" sz="1800" b="1" dirty="0">
              <a:solidFill>
                <a:srgbClr val="002060"/>
              </a:solidFill>
            </a:endParaRPr>
          </a:p>
        </p:txBody>
      </p:sp>
      <p:pic>
        <p:nvPicPr>
          <p:cNvPr id="7" name="Picture 2">
            <a:extLst>
              <a:ext uri="{FF2B5EF4-FFF2-40B4-BE49-F238E27FC236}">
                <a16:creationId xmlns:a16="http://schemas.microsoft.com/office/drawing/2014/main" id="{BC5C70D9-52EA-B247-2A0F-793AC5EA4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521" y="2091130"/>
            <a:ext cx="183911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40AED6A-1959-79A1-723F-CF0B1375E547}"/>
              </a:ext>
            </a:extLst>
          </p:cNvPr>
          <p:cNvSpPr txBox="1"/>
          <p:nvPr/>
        </p:nvSpPr>
        <p:spPr>
          <a:xfrm>
            <a:off x="3232042" y="3580204"/>
            <a:ext cx="6157919" cy="1938992"/>
          </a:xfrm>
          <a:prstGeom prst="rect">
            <a:avLst/>
          </a:prstGeom>
          <a:noFill/>
        </p:spPr>
        <p:txBody>
          <a:bodyPr wrap="square">
            <a:spAutoFit/>
          </a:bodyPr>
          <a:lstStyle/>
          <a:p>
            <a:r>
              <a:rPr lang="en-US" sz="4000" b="1" dirty="0">
                <a:solidFill>
                  <a:srgbClr val="C00000"/>
                </a:solidFill>
                <a:effectLst>
                  <a:outerShdw blurRad="38100" dist="38100" dir="2700000" algn="tl">
                    <a:srgbClr val="000000">
                      <a:alpha val="43137"/>
                    </a:srgbClr>
                  </a:outerShdw>
                </a:effectLst>
              </a:rPr>
              <a:t>CHÀO MỪNG HỘI THI GIÁO    VIÊN GIỎI CẤP TRƯỜNG</a:t>
            </a:r>
          </a:p>
          <a:p>
            <a:r>
              <a:rPr lang="en-US" sz="4000" b="1" dirty="0" err="1">
                <a:solidFill>
                  <a:srgbClr val="C00000"/>
                </a:solidFill>
                <a:effectLst>
                  <a:outerShdw blurRad="38100" dist="38100" dir="2700000" algn="tl">
                    <a:srgbClr val="000000">
                      <a:alpha val="43137"/>
                    </a:srgbClr>
                  </a:outerShdw>
                </a:effectLst>
              </a:rPr>
              <a:t>Năm</a:t>
            </a:r>
            <a:r>
              <a:rPr lang="en-US" sz="4000" b="1" dirty="0">
                <a:solidFill>
                  <a:srgbClr val="C00000"/>
                </a:solidFill>
                <a:effectLst>
                  <a:outerShdw blurRad="38100" dist="38100" dir="2700000" algn="tl">
                    <a:srgbClr val="000000">
                      <a:alpha val="43137"/>
                    </a:srgbClr>
                  </a:outerShdw>
                </a:effectLst>
              </a:rPr>
              <a:t> </a:t>
            </a:r>
            <a:r>
              <a:rPr lang="en-US" sz="4000" b="1" dirty="0" err="1">
                <a:solidFill>
                  <a:srgbClr val="C00000"/>
                </a:solidFill>
                <a:effectLst>
                  <a:outerShdw blurRad="38100" dist="38100" dir="2700000" algn="tl">
                    <a:srgbClr val="000000">
                      <a:alpha val="43137"/>
                    </a:srgbClr>
                  </a:outerShdw>
                </a:effectLst>
              </a:rPr>
              <a:t>học</a:t>
            </a:r>
            <a:r>
              <a:rPr lang="en-US" sz="4000" b="1" dirty="0">
                <a:solidFill>
                  <a:srgbClr val="C00000"/>
                </a:solidFill>
                <a:effectLst>
                  <a:outerShdw blurRad="38100" dist="38100" dir="2700000" algn="tl">
                    <a:srgbClr val="000000">
                      <a:alpha val="43137"/>
                    </a:srgbClr>
                  </a:outerShdw>
                </a:effectLst>
              </a:rPr>
              <a:t>: 2025- 2026</a:t>
            </a:r>
          </a:p>
        </p:txBody>
      </p:sp>
    </p:spTree>
    <p:extLst>
      <p:ext uri="{BB962C8B-B14F-4D97-AF65-F5344CB8AC3E}">
        <p14:creationId xmlns:p14="http://schemas.microsoft.com/office/powerpoint/2010/main" val="98681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49D79B-CA80-C5D0-2A60-11755C161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156" y="3081568"/>
            <a:ext cx="2101908" cy="3903543"/>
          </a:xfrm>
          <a:prstGeom prst="rect">
            <a:avLst/>
          </a:prstGeom>
        </p:spPr>
      </p:pic>
      <p:sp>
        <p:nvSpPr>
          <p:cNvPr id="4" name="Cloud Callout 4">
            <a:extLst>
              <a:ext uri="{FF2B5EF4-FFF2-40B4-BE49-F238E27FC236}">
                <a16:creationId xmlns:a16="http://schemas.microsoft.com/office/drawing/2014/main" id="{65162467-FA96-D3BE-72D9-CF9A6FF00030}"/>
              </a:ext>
            </a:extLst>
          </p:cNvPr>
          <p:cNvSpPr/>
          <p:nvPr/>
        </p:nvSpPr>
        <p:spPr>
          <a:xfrm>
            <a:off x="1900052" y="653144"/>
            <a:ext cx="3141012" cy="2329938"/>
          </a:xfrm>
          <a:prstGeom prst="cloudCallout">
            <a:avLst>
              <a:gd name="adj1" fmla="val -28085"/>
              <a:gd name="adj2" fmla="val 7076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rPr>
              <a:t>Lúc</a:t>
            </a:r>
            <a:r>
              <a:rPr lang="en-US" sz="2800" b="1" dirty="0">
                <a:solidFill>
                  <a:srgbClr val="FF0000"/>
                </a:solidFill>
              </a:rPr>
              <a:t> </a:t>
            </a:r>
            <a:r>
              <a:rPr lang="en-US" sz="2800" b="1" dirty="0" err="1">
                <a:solidFill>
                  <a:srgbClr val="FF0000"/>
                </a:solidFill>
              </a:rPr>
              <a:t>khăn</a:t>
            </a:r>
            <a:r>
              <a:rPr lang="en-US" sz="2800" b="1" dirty="0">
                <a:solidFill>
                  <a:srgbClr val="FF0000"/>
                </a:solidFill>
              </a:rPr>
              <a:t> </a:t>
            </a:r>
            <a:r>
              <a:rPr lang="en-US" sz="2800" b="1" dirty="0" err="1">
                <a:solidFill>
                  <a:srgbClr val="FF0000"/>
                </a:solidFill>
              </a:rPr>
              <a:t>đỏ</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nhà</a:t>
            </a:r>
            <a:r>
              <a:rPr lang="en-US" sz="2800" b="1" dirty="0">
                <a:solidFill>
                  <a:srgbClr val="FF0000"/>
                </a:solidFill>
              </a:rPr>
              <a:t> </a:t>
            </a:r>
            <a:r>
              <a:rPr lang="en-US" sz="2800" b="1" dirty="0" err="1">
                <a:solidFill>
                  <a:srgbClr val="FF0000"/>
                </a:solidFill>
              </a:rPr>
              <a:t>bà</a:t>
            </a:r>
            <a:r>
              <a:rPr lang="en-US" sz="2800" b="1" dirty="0">
                <a:solidFill>
                  <a:srgbClr val="FF0000"/>
                </a:solidFill>
              </a:rPr>
              <a:t>, </a:t>
            </a:r>
            <a:r>
              <a:rPr lang="en-US" sz="2800" b="1" dirty="0" err="1">
                <a:solidFill>
                  <a:srgbClr val="FF0000"/>
                </a:solidFill>
              </a:rPr>
              <a:t>điều</a:t>
            </a:r>
            <a:r>
              <a:rPr lang="en-US" sz="2800" b="1" dirty="0">
                <a:solidFill>
                  <a:srgbClr val="FF0000"/>
                </a:solidFill>
              </a:rPr>
              <a:t> </a:t>
            </a:r>
            <a:r>
              <a:rPr lang="en-US" sz="2800" b="1" dirty="0" err="1">
                <a:solidFill>
                  <a:srgbClr val="FF0000"/>
                </a:solidFill>
              </a:rPr>
              <a:t>gì</a:t>
            </a:r>
            <a:r>
              <a:rPr lang="en-US" sz="2800" b="1" dirty="0">
                <a:solidFill>
                  <a:srgbClr val="FF0000"/>
                </a:solidFill>
              </a:rPr>
              <a:t> </a:t>
            </a:r>
            <a:r>
              <a:rPr lang="en-US" sz="2800" b="1" dirty="0" err="1">
                <a:solidFill>
                  <a:srgbClr val="FF0000"/>
                </a:solidFill>
              </a:rPr>
              <a:t>đã</a:t>
            </a:r>
            <a:r>
              <a:rPr lang="en-US" sz="2800" b="1" dirty="0">
                <a:solidFill>
                  <a:srgbClr val="FF0000"/>
                </a:solidFill>
              </a:rPr>
              <a:t> </a:t>
            </a:r>
            <a:r>
              <a:rPr lang="en-US" sz="2800" b="1" dirty="0" err="1">
                <a:solidFill>
                  <a:srgbClr val="FF0000"/>
                </a:solidFill>
              </a:rPr>
              <a:t>xảy</a:t>
            </a:r>
            <a:r>
              <a:rPr lang="en-US" sz="2800" b="1" dirty="0">
                <a:solidFill>
                  <a:srgbClr val="FF0000"/>
                </a:solidFill>
              </a:rPr>
              <a:t> </a:t>
            </a:r>
            <a:r>
              <a:rPr lang="en-US" sz="2800" b="1" dirty="0" err="1">
                <a:solidFill>
                  <a:srgbClr val="FF0000"/>
                </a:solidFill>
              </a:rPr>
              <a:t>ra</a:t>
            </a:r>
            <a:r>
              <a:rPr lang="en-US" sz="2800" b="1" dirty="0">
                <a:solidFill>
                  <a:srgbClr val="FF0000"/>
                </a:solidFill>
              </a:rPr>
              <a:t>?.</a:t>
            </a:r>
          </a:p>
        </p:txBody>
      </p:sp>
    </p:spTree>
    <p:extLst>
      <p:ext uri="{BB962C8B-B14F-4D97-AF65-F5344CB8AC3E}">
        <p14:creationId xmlns:p14="http://schemas.microsoft.com/office/powerpoint/2010/main" val="4279760150"/>
      </p:ext>
    </p:extLst>
  </p:cSld>
  <p:clrMapOvr>
    <a:masterClrMapping/>
  </p:clrMapOvr>
  <p:transition spd="slow">
    <p:randomBar dir="vert"/>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164" y="498764"/>
            <a:ext cx="4538749" cy="4788131"/>
          </a:xfrm>
          <a:prstGeom prst="rect">
            <a:avLst/>
          </a:prstGeom>
        </p:spPr>
      </p:pic>
      <p:sp>
        <p:nvSpPr>
          <p:cNvPr id="3" name="Cloud Callout 4">
            <a:extLst>
              <a:ext uri="{FF2B5EF4-FFF2-40B4-BE49-F238E27FC236}">
                <a16:creationId xmlns:a16="http://schemas.microsoft.com/office/drawing/2014/main" id="{29A1271A-B6D9-13E2-0B03-B3C4C51363BC}"/>
              </a:ext>
            </a:extLst>
          </p:cNvPr>
          <p:cNvSpPr/>
          <p:nvPr/>
        </p:nvSpPr>
        <p:spPr>
          <a:xfrm>
            <a:off x="3681350" y="-118752"/>
            <a:ext cx="3141012" cy="2329938"/>
          </a:xfrm>
          <a:prstGeom prst="cloudCallout">
            <a:avLst>
              <a:gd name="adj1" fmla="val -28085"/>
              <a:gd name="adj2" fmla="val 7076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rPr>
              <a:t>Chó</a:t>
            </a:r>
            <a:r>
              <a:rPr lang="en-US" sz="2800" b="1" dirty="0">
                <a:solidFill>
                  <a:srgbClr val="FF0000"/>
                </a:solidFill>
              </a:rPr>
              <a:t> </a:t>
            </a:r>
            <a:r>
              <a:rPr lang="en-US" sz="2800" b="1" dirty="0" err="1">
                <a:solidFill>
                  <a:srgbClr val="FF0000"/>
                </a:solidFill>
              </a:rPr>
              <a:t>sói</a:t>
            </a:r>
            <a:r>
              <a:rPr lang="en-US" sz="2800" b="1" dirty="0">
                <a:solidFill>
                  <a:srgbClr val="FF0000"/>
                </a:solidFill>
              </a:rPr>
              <a:t> </a:t>
            </a:r>
            <a:r>
              <a:rPr lang="en-US" sz="2800" b="1" dirty="0" err="1">
                <a:solidFill>
                  <a:srgbClr val="FF0000"/>
                </a:solidFill>
              </a:rPr>
              <a:t>đóng</a:t>
            </a:r>
            <a:r>
              <a:rPr lang="en-US" sz="2800" b="1" dirty="0">
                <a:solidFill>
                  <a:srgbClr val="FF0000"/>
                </a:solidFill>
              </a:rPr>
              <a:t> </a:t>
            </a:r>
            <a:r>
              <a:rPr lang="en-US" sz="2800" b="1" dirty="0" err="1">
                <a:solidFill>
                  <a:srgbClr val="FF0000"/>
                </a:solidFill>
              </a:rPr>
              <a:t>giả</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bà</a:t>
            </a:r>
            <a:r>
              <a:rPr lang="en-US" sz="2800" b="1" dirty="0">
                <a:solidFill>
                  <a:srgbClr val="FF0000"/>
                </a:solidFill>
              </a:rPr>
              <a:t> </a:t>
            </a:r>
            <a:r>
              <a:rPr lang="en-US" sz="2800" b="1" dirty="0" err="1">
                <a:solidFill>
                  <a:srgbClr val="FF0000"/>
                </a:solidFill>
              </a:rPr>
              <a:t>ngoại</a:t>
            </a:r>
            <a:r>
              <a:rPr lang="en-US" sz="2800" b="1" dirty="0">
                <a:solidFill>
                  <a:srgbClr val="FF0000"/>
                </a:solidFill>
              </a:rPr>
              <a:t>.</a:t>
            </a:r>
          </a:p>
        </p:txBody>
      </p:sp>
    </p:spTree>
    <p:extLst>
      <p:ext uri="{BB962C8B-B14F-4D97-AF65-F5344CB8AC3E}">
        <p14:creationId xmlns:p14="http://schemas.microsoft.com/office/powerpoint/2010/main" val="291110639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lick.wav"/>
          </p:stSnd>
        </p:sndAc>
      </p:transition>
    </mc:Choice>
    <mc:Fallback xmlns="">
      <p:transition spd="slow">
        <p:circl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miễn phí mẫu Video Nền Phim Hoạt Hình Rừng Và Cây đẹp Video định dạng  MP4 - Pikbest">
            <a:extLst>
              <a:ext uri="{FF2B5EF4-FFF2-40B4-BE49-F238E27FC236}">
                <a16:creationId xmlns:a16="http://schemas.microsoft.com/office/drawing/2014/main" id="{FDA6095C-B974-3524-FA0A-35DC40BE0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192000"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3">
            <a:extLst>
              <a:ext uri="{FF2B5EF4-FFF2-40B4-BE49-F238E27FC236}">
                <a16:creationId xmlns:a16="http://schemas.microsoft.com/office/drawing/2014/main" id="{39D4D574-A8B2-2BB3-6EA5-6225D738CD78}"/>
              </a:ext>
            </a:extLst>
          </p:cNvPr>
          <p:cNvSpPr/>
          <p:nvPr/>
        </p:nvSpPr>
        <p:spPr>
          <a:xfrm>
            <a:off x="1782502" y="1633660"/>
            <a:ext cx="8102854" cy="2975957"/>
          </a:xfrm>
          <a:prstGeom prst="cloudCallout">
            <a:avLst>
              <a:gd name="adj1" fmla="val -6602"/>
              <a:gd name="adj2" fmla="val 8540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rgbClr val="FF0000"/>
                </a:solidFill>
              </a:rPr>
              <a:t>Phần</a:t>
            </a:r>
            <a:r>
              <a:rPr lang="en-US" sz="4800" b="1" dirty="0">
                <a:solidFill>
                  <a:srgbClr val="FF0000"/>
                </a:solidFill>
              </a:rPr>
              <a:t> 2: </a:t>
            </a:r>
            <a:r>
              <a:rPr lang="en-US" sz="4800" b="1" dirty="0" err="1">
                <a:solidFill>
                  <a:srgbClr val="FF0000"/>
                </a:solidFill>
              </a:rPr>
              <a:t>Xem</a:t>
            </a:r>
            <a:r>
              <a:rPr lang="en-US" sz="4800" b="1" dirty="0">
                <a:solidFill>
                  <a:srgbClr val="FF0000"/>
                </a:solidFill>
              </a:rPr>
              <a:t> video </a:t>
            </a:r>
            <a:r>
              <a:rPr lang="en-US" sz="4800" b="1" dirty="0" err="1">
                <a:solidFill>
                  <a:srgbClr val="FF0000"/>
                </a:solidFill>
              </a:rPr>
              <a:t>câu</a:t>
            </a:r>
            <a:r>
              <a:rPr lang="en-US" sz="4800" b="1" dirty="0">
                <a:solidFill>
                  <a:srgbClr val="FF0000"/>
                </a:solidFill>
              </a:rPr>
              <a:t> </a:t>
            </a:r>
            <a:r>
              <a:rPr lang="en-US" sz="4800" b="1" dirty="0" err="1">
                <a:solidFill>
                  <a:srgbClr val="FF0000"/>
                </a:solidFill>
              </a:rPr>
              <a:t>chuyện</a:t>
            </a:r>
            <a:endParaRPr lang="en-US" sz="4800" b="1" dirty="0">
              <a:solidFill>
                <a:srgbClr val="FF0000"/>
              </a:solidFill>
            </a:endParaRPr>
          </a:p>
        </p:txBody>
      </p:sp>
    </p:spTree>
    <p:extLst>
      <p:ext uri="{BB962C8B-B14F-4D97-AF65-F5344CB8AC3E}">
        <p14:creationId xmlns:p14="http://schemas.microsoft.com/office/powerpoint/2010/main" val="16490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908431" y="1634449"/>
            <a:ext cx="2982350" cy="5061060"/>
          </a:xfrm>
          <a:prstGeom prst="rect">
            <a:avLst/>
          </a:prstGeom>
        </p:spPr>
      </p:pic>
    </p:spTree>
    <p:extLst>
      <p:ext uri="{BB962C8B-B14F-4D97-AF65-F5344CB8AC3E}">
        <p14:creationId xmlns:p14="http://schemas.microsoft.com/office/powerpoint/2010/main" val="29961561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ình nền Nền Khu Rừng Hoạt Hình Mát Mẻ Với Nhiều Bụi Hoa Và Cây Cối, Nền  Cho Một Trò Chơi Phiêu Lưu, Nền Rừng Tự Nhiên, Lai Lịch Background Vector để">
            <a:extLst>
              <a:ext uri="{FF2B5EF4-FFF2-40B4-BE49-F238E27FC236}">
                <a16:creationId xmlns:a16="http://schemas.microsoft.com/office/drawing/2014/main" id="{1F047BAE-13FC-CB91-36EA-B50520619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94"/>
            <a:ext cx="11979797" cy="6857123"/>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3">
            <a:extLst>
              <a:ext uri="{FF2B5EF4-FFF2-40B4-BE49-F238E27FC236}">
                <a16:creationId xmlns:a16="http://schemas.microsoft.com/office/drawing/2014/main" id="{986B693C-891C-E77E-017F-3C2AADDAFE12}"/>
              </a:ext>
            </a:extLst>
          </p:cNvPr>
          <p:cNvSpPr/>
          <p:nvPr/>
        </p:nvSpPr>
        <p:spPr>
          <a:xfrm>
            <a:off x="1713053" y="2511706"/>
            <a:ext cx="8137003" cy="2975957"/>
          </a:xfrm>
          <a:prstGeom prst="cloudCallout">
            <a:avLst>
              <a:gd name="adj1" fmla="val -6602"/>
              <a:gd name="adj2" fmla="val 8540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rgbClr val="FF0000"/>
                </a:solidFill>
              </a:rPr>
              <a:t>TRÒ CHƠI:</a:t>
            </a:r>
          </a:p>
          <a:p>
            <a:pPr algn="ctr"/>
            <a:r>
              <a:rPr lang="en-US" sz="4000" b="1" dirty="0">
                <a:solidFill>
                  <a:srgbClr val="FF0000"/>
                </a:solidFill>
              </a:rPr>
              <a:t>AI NHỚ GIỎI</a:t>
            </a:r>
          </a:p>
        </p:txBody>
      </p:sp>
    </p:spTree>
    <p:extLst>
      <p:ext uri="{BB962C8B-B14F-4D97-AF65-F5344CB8AC3E}">
        <p14:creationId xmlns:p14="http://schemas.microsoft.com/office/powerpoint/2010/main" val="36169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Cloud Callout 3"/>
          <p:cNvSpPr/>
          <p:nvPr/>
        </p:nvSpPr>
        <p:spPr>
          <a:xfrm rot="216494">
            <a:off x="6345866" y="316082"/>
            <a:ext cx="3894666" cy="2188444"/>
          </a:xfrm>
          <a:prstGeom prst="cloudCallout">
            <a:avLst>
              <a:gd name="adj1" fmla="val -49844"/>
              <a:gd name="adj2" fmla="val 410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Segoe UI Semibold" panose="020B0702040204020203" pitchFamily="34" charset="0"/>
                <a:cs typeface="Segoe UI Semibold" panose="020B0702040204020203" pitchFamily="34" charset="0"/>
              </a:rPr>
              <a:t>Mẹ</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đã</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dặn</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cô</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bé</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như</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thế</a:t>
            </a:r>
            <a:r>
              <a:rPr lang="en-US" sz="2800" b="1" dirty="0">
                <a:solidFill>
                  <a:srgbClr val="FF0000"/>
                </a:solidFill>
                <a:latin typeface="Segoe UI Semibold" panose="020B0702040204020203" pitchFamily="34" charset="0"/>
                <a:cs typeface="Segoe UI Semibold" panose="020B0702040204020203" pitchFamily="34" charset="0"/>
              </a:rPr>
              <a:t> </a:t>
            </a:r>
            <a:r>
              <a:rPr lang="en-US" sz="2800" b="1" dirty="0" err="1">
                <a:solidFill>
                  <a:srgbClr val="FF0000"/>
                </a:solidFill>
                <a:latin typeface="Segoe UI Semibold" panose="020B0702040204020203" pitchFamily="34" charset="0"/>
                <a:cs typeface="Segoe UI Semibold" panose="020B0702040204020203" pitchFamily="34" charset="0"/>
              </a:rPr>
              <a:t>nào</a:t>
            </a:r>
            <a:r>
              <a:rPr lang="en-US" sz="2800" b="1" dirty="0">
                <a:solidFill>
                  <a:srgbClr val="FF0000"/>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121172293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oin.wav"/>
          </p:stSnd>
        </p:sndAc>
      </p:transition>
    </mc:Choice>
    <mc:Fallback xmlns="">
      <p:transition spd="slow">
        <p:split orient="vert"/>
        <p:sndAc>
          <p:stSnd>
            <p:snd r:embed="rId4"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ộng - Khu rừng xanh">
            <a:extLst>
              <a:ext uri="{FF2B5EF4-FFF2-40B4-BE49-F238E27FC236}">
                <a16:creationId xmlns:a16="http://schemas.microsoft.com/office/drawing/2014/main" id="{FF062D13-CBB7-1287-B080-65B09CA81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21AA393-FDC7-92B2-E2CD-E8CEC8C3A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430" y="1158730"/>
            <a:ext cx="3877519" cy="5311517"/>
          </a:xfrm>
          <a:prstGeom prst="rect">
            <a:avLst/>
          </a:prstGeom>
        </p:spPr>
      </p:pic>
      <p:sp>
        <p:nvSpPr>
          <p:cNvPr id="3" name="Cloud Callout 3">
            <a:extLst>
              <a:ext uri="{FF2B5EF4-FFF2-40B4-BE49-F238E27FC236}">
                <a16:creationId xmlns:a16="http://schemas.microsoft.com/office/drawing/2014/main" id="{7BB392D6-BFAD-CAAB-1673-2D4806F1A81B}"/>
              </a:ext>
            </a:extLst>
          </p:cNvPr>
          <p:cNvSpPr/>
          <p:nvPr/>
        </p:nvSpPr>
        <p:spPr>
          <a:xfrm rot="216494">
            <a:off x="5685900" y="362382"/>
            <a:ext cx="3894666" cy="2188444"/>
          </a:xfrm>
          <a:prstGeom prst="cloudCallout">
            <a:avLst>
              <a:gd name="adj1" fmla="val -49844"/>
              <a:gd name="adj2" fmla="val 410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Segoe UI Semibold" panose="020B0702040204020203" pitchFamily="34" charset="0"/>
                <a:cs typeface="Segoe UI Semibold" panose="020B0702040204020203" pitchFamily="34" charset="0"/>
              </a:rPr>
              <a:t>Trong </a:t>
            </a:r>
            <a:r>
              <a:rPr lang="en-US" sz="2400" b="1" dirty="0" err="1">
                <a:solidFill>
                  <a:srgbClr val="FF0000"/>
                </a:solidFill>
                <a:latin typeface="Segoe UI Semibold" panose="020B0702040204020203" pitchFamily="34" charset="0"/>
                <a:cs typeface="Segoe UI Semibold" panose="020B0702040204020203" pitchFamily="34" charset="0"/>
              </a:rPr>
              <a:t>khu</a:t>
            </a:r>
            <a:r>
              <a:rPr lang="en-US" sz="2400" b="1" dirty="0">
                <a:solidFill>
                  <a:srgbClr val="FF0000"/>
                </a:solidFill>
                <a:latin typeface="Segoe UI Semibold" panose="020B0702040204020203" pitchFamily="34" charset="0"/>
                <a:cs typeface="Segoe UI Semibold" panose="020B0702040204020203" pitchFamily="34" charset="0"/>
              </a:rPr>
              <a:t> </a:t>
            </a:r>
            <a:r>
              <a:rPr lang="en-US" sz="2400" b="1" dirty="0" err="1">
                <a:solidFill>
                  <a:srgbClr val="FF0000"/>
                </a:solidFill>
                <a:latin typeface="Segoe UI Semibold" panose="020B0702040204020203" pitchFamily="34" charset="0"/>
                <a:cs typeface="Segoe UI Semibold" panose="020B0702040204020203" pitchFamily="34" charset="0"/>
              </a:rPr>
              <a:t>rừng</a:t>
            </a:r>
            <a:r>
              <a:rPr lang="en-US" sz="2400" b="1" dirty="0">
                <a:solidFill>
                  <a:srgbClr val="FF0000"/>
                </a:solidFill>
                <a:latin typeface="Segoe UI Semibold" panose="020B0702040204020203" pitchFamily="34" charset="0"/>
                <a:cs typeface="Segoe UI Semibold" panose="020B0702040204020203" pitchFamily="34" charset="0"/>
              </a:rPr>
              <a:t> </a:t>
            </a:r>
            <a:r>
              <a:rPr lang="en-US" sz="2400" b="1" dirty="0" err="1">
                <a:solidFill>
                  <a:srgbClr val="FF0000"/>
                </a:solidFill>
                <a:latin typeface="Segoe UI Semibold" panose="020B0702040204020203" pitchFamily="34" charset="0"/>
                <a:cs typeface="Segoe UI Semibold" panose="020B0702040204020203" pitchFamily="34" charset="0"/>
              </a:rPr>
              <a:t>cô</a:t>
            </a:r>
            <a:r>
              <a:rPr lang="en-US" sz="2400" b="1" dirty="0">
                <a:solidFill>
                  <a:srgbClr val="FF0000"/>
                </a:solidFill>
                <a:latin typeface="Segoe UI Semibold" panose="020B0702040204020203" pitchFamily="34" charset="0"/>
                <a:cs typeface="Segoe UI Semibold" panose="020B0702040204020203" pitchFamily="34" charset="0"/>
              </a:rPr>
              <a:t> </a:t>
            </a:r>
            <a:r>
              <a:rPr lang="en-US" sz="2400" b="1" dirty="0" err="1">
                <a:solidFill>
                  <a:srgbClr val="FF0000"/>
                </a:solidFill>
                <a:latin typeface="Segoe UI Semibold" panose="020B0702040204020203" pitchFamily="34" charset="0"/>
                <a:cs typeface="Segoe UI Semibold" panose="020B0702040204020203" pitchFamily="34" charset="0"/>
              </a:rPr>
              <a:t>bé</a:t>
            </a:r>
            <a:r>
              <a:rPr lang="en-US" sz="2400" b="1" dirty="0">
                <a:solidFill>
                  <a:srgbClr val="FF0000"/>
                </a:solidFill>
                <a:latin typeface="Segoe UI Semibold" panose="020B0702040204020203" pitchFamily="34" charset="0"/>
                <a:cs typeface="Segoe UI Semibold" panose="020B0702040204020203" pitchFamily="34" charset="0"/>
              </a:rPr>
              <a:t> </a:t>
            </a:r>
            <a:r>
              <a:rPr lang="en-US" sz="2400" b="1" dirty="0" err="1">
                <a:solidFill>
                  <a:srgbClr val="FF0000"/>
                </a:solidFill>
                <a:latin typeface="Segoe UI Semibold" panose="020B0702040204020203" pitchFamily="34" charset="0"/>
                <a:cs typeface="Segoe UI Semibold" panose="020B0702040204020203" pitchFamily="34" charset="0"/>
              </a:rPr>
              <a:t>đã</a:t>
            </a:r>
            <a:r>
              <a:rPr lang="en-US" sz="2400" b="1" dirty="0">
                <a:solidFill>
                  <a:srgbClr val="FF0000"/>
                </a:solidFill>
                <a:latin typeface="Segoe UI Semibold" panose="020B0702040204020203" pitchFamily="34" charset="0"/>
                <a:cs typeface="Segoe UI Semibold" panose="020B0702040204020203" pitchFamily="34" charset="0"/>
              </a:rPr>
              <a:t> </a:t>
            </a:r>
            <a:r>
              <a:rPr lang="en-US" sz="2400" b="1" dirty="0" err="1">
                <a:solidFill>
                  <a:srgbClr val="FF0000"/>
                </a:solidFill>
                <a:latin typeface="Segoe UI Semibold" panose="020B0702040204020203" pitchFamily="34" charset="0"/>
                <a:cs typeface="Segoe UI Semibold" panose="020B0702040204020203" pitchFamily="34" charset="0"/>
              </a:rPr>
              <a:t>gặp</a:t>
            </a:r>
            <a:r>
              <a:rPr lang="en-US" sz="2400" b="1" dirty="0">
                <a:solidFill>
                  <a:srgbClr val="FF0000"/>
                </a:solidFill>
                <a:latin typeface="Segoe UI Semibold" panose="020B0702040204020203" pitchFamily="34" charset="0"/>
                <a:cs typeface="Segoe UI Semibold" panose="020B0702040204020203" pitchFamily="34" charset="0"/>
              </a:rPr>
              <a:t> </a:t>
            </a:r>
            <a:r>
              <a:rPr lang="en-US" sz="2400" b="1" dirty="0" err="1">
                <a:solidFill>
                  <a:srgbClr val="FF0000"/>
                </a:solidFill>
                <a:latin typeface="Segoe UI Semibold" panose="020B0702040204020203" pitchFamily="34" charset="0"/>
                <a:cs typeface="Segoe UI Semibold" panose="020B0702040204020203" pitchFamily="34" charset="0"/>
              </a:rPr>
              <a:t>những</a:t>
            </a:r>
            <a:r>
              <a:rPr lang="en-US" sz="2400" b="1" dirty="0">
                <a:solidFill>
                  <a:srgbClr val="FF0000"/>
                </a:solidFill>
                <a:latin typeface="Segoe UI Semibold" panose="020B0702040204020203" pitchFamily="34" charset="0"/>
                <a:cs typeface="Segoe UI Semibold" panose="020B0702040204020203" pitchFamily="34" charset="0"/>
              </a:rPr>
              <a:t> ai?</a:t>
            </a:r>
          </a:p>
        </p:txBody>
      </p:sp>
    </p:spTree>
    <p:extLst>
      <p:ext uri="{BB962C8B-B14F-4D97-AF65-F5344CB8AC3E}">
        <p14:creationId xmlns:p14="http://schemas.microsoft.com/office/powerpoint/2010/main" val="41039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a sẻ 150+ background hoạt hình dễ thương cho bạn tải miễn phí">
            <a:extLst>
              <a:ext uri="{FF2B5EF4-FFF2-40B4-BE49-F238E27FC236}">
                <a16:creationId xmlns:a16="http://schemas.microsoft.com/office/drawing/2014/main" id="{CABE4F32-43AD-1954-66B1-4B133A4B5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521"/>
            <a:ext cx="12192000" cy="76970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EA6D8B2-2200-4AB2-0466-5ACE20214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08" y="1216603"/>
            <a:ext cx="3240912" cy="5311517"/>
          </a:xfrm>
          <a:prstGeom prst="rect">
            <a:avLst/>
          </a:prstGeom>
        </p:spPr>
      </p:pic>
      <p:pic>
        <p:nvPicPr>
          <p:cNvPr id="3" name="Picture 2">
            <a:extLst>
              <a:ext uri="{FF2B5EF4-FFF2-40B4-BE49-F238E27FC236}">
                <a16:creationId xmlns:a16="http://schemas.microsoft.com/office/drawing/2014/main" id="{164BC0CD-0F1E-30C2-1696-9F830C9DC72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198694" y="1781789"/>
            <a:ext cx="2206778" cy="2222696"/>
          </a:xfrm>
          <a:prstGeom prst="rect">
            <a:avLst/>
          </a:prstGeom>
        </p:spPr>
      </p:pic>
      <p:pic>
        <p:nvPicPr>
          <p:cNvPr id="4" name="Picture 3">
            <a:extLst>
              <a:ext uri="{FF2B5EF4-FFF2-40B4-BE49-F238E27FC236}">
                <a16:creationId xmlns:a16="http://schemas.microsoft.com/office/drawing/2014/main" id="{F2C4AB19-0419-1771-C30E-D9F7C968D734}"/>
              </a:ext>
            </a:extLst>
          </p:cNvPr>
          <p:cNvPicPr>
            <a:picLocks noChangeAspect="1"/>
          </p:cNvPicPr>
          <p:nvPr/>
        </p:nvPicPr>
        <p:blipFill>
          <a:blip r:embed="rId5"/>
          <a:stretch>
            <a:fillRect/>
          </a:stretch>
        </p:blipFill>
        <p:spPr>
          <a:xfrm>
            <a:off x="4741308" y="1216603"/>
            <a:ext cx="3341715" cy="5083946"/>
          </a:xfrm>
          <a:prstGeom prst="rect">
            <a:avLst/>
          </a:prstGeom>
        </p:spPr>
      </p:pic>
    </p:spTree>
    <p:extLst>
      <p:ext uri="{BB962C8B-B14F-4D97-AF65-F5344CB8AC3E}">
        <p14:creationId xmlns:p14="http://schemas.microsoft.com/office/powerpoint/2010/main" val="273933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100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8268142" y="3784209"/>
            <a:ext cx="2206778" cy="2222696"/>
          </a:xfrm>
          <a:prstGeom prst="rect">
            <a:avLst/>
          </a:prstGeom>
        </p:spPr>
      </p:pic>
      <p:sp>
        <p:nvSpPr>
          <p:cNvPr id="4" name="Cloud Callout 3"/>
          <p:cNvSpPr/>
          <p:nvPr/>
        </p:nvSpPr>
        <p:spPr>
          <a:xfrm>
            <a:off x="7232073" y="0"/>
            <a:ext cx="4322617" cy="2975957"/>
          </a:xfrm>
          <a:prstGeom prst="cloudCallout">
            <a:avLst>
              <a:gd name="adj1" fmla="val -6602"/>
              <a:gd name="adj2" fmla="val 8540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rPr>
              <a:t>Sóc</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nhắc</a:t>
            </a:r>
            <a:r>
              <a:rPr lang="en-US" sz="3600" b="1" dirty="0">
                <a:solidFill>
                  <a:srgbClr val="FF0000"/>
                </a:solidFill>
              </a:rPr>
              <a:t> </a:t>
            </a:r>
            <a:r>
              <a:rPr lang="en-US" sz="3600" b="1" dirty="0" err="1">
                <a:solidFill>
                  <a:srgbClr val="FF0000"/>
                </a:solidFill>
              </a:rPr>
              <a:t>nhở</a:t>
            </a:r>
            <a:r>
              <a:rPr lang="en-US" sz="3600" b="1" dirty="0">
                <a:solidFill>
                  <a:srgbClr val="FF0000"/>
                </a:solidFill>
              </a:rPr>
              <a:t> </a:t>
            </a:r>
            <a:r>
              <a:rPr lang="en-US" sz="3600" b="1" dirty="0" err="1">
                <a:solidFill>
                  <a:srgbClr val="FF0000"/>
                </a:solidFill>
              </a:rPr>
              <a:t>cô</a:t>
            </a:r>
            <a:r>
              <a:rPr lang="en-US" sz="3600" b="1" dirty="0">
                <a:solidFill>
                  <a:srgbClr val="FF0000"/>
                </a:solidFill>
              </a:rPr>
              <a:t> </a:t>
            </a:r>
            <a:r>
              <a:rPr lang="en-US" sz="3600" b="1" dirty="0" err="1">
                <a:solidFill>
                  <a:srgbClr val="FF0000"/>
                </a:solidFill>
              </a:rPr>
              <a:t>bé</a:t>
            </a:r>
            <a:r>
              <a:rPr lang="en-US" sz="3600" b="1" dirty="0">
                <a:solidFill>
                  <a:srgbClr val="FF0000"/>
                </a:solidFill>
              </a:rPr>
              <a:t> </a:t>
            </a:r>
            <a:r>
              <a:rPr lang="en-US" sz="3600" b="1" dirty="0" err="1">
                <a:solidFill>
                  <a:srgbClr val="FF0000"/>
                </a:solidFill>
              </a:rPr>
              <a:t>điều</a:t>
            </a:r>
            <a:r>
              <a:rPr lang="en-US" sz="3600" b="1" dirty="0">
                <a:solidFill>
                  <a:srgbClr val="FF0000"/>
                </a:solidFill>
              </a:rPr>
              <a:t> </a:t>
            </a:r>
            <a:r>
              <a:rPr lang="en-US" sz="3600" b="1" dirty="0" err="1">
                <a:solidFill>
                  <a:srgbClr val="FF0000"/>
                </a:solidFill>
              </a:rPr>
              <a:t>gì</a:t>
            </a:r>
            <a:r>
              <a:rPr lang="en-US" sz="3600" b="1" dirty="0">
                <a:solidFill>
                  <a:srgbClr val="FF0000"/>
                </a:solidFill>
              </a:rPr>
              <a:t>?</a:t>
            </a:r>
          </a:p>
        </p:txBody>
      </p:sp>
      <p:pic>
        <p:nvPicPr>
          <p:cNvPr id="5" name="Picture 4">
            <a:extLst>
              <a:ext uri="{FF2B5EF4-FFF2-40B4-BE49-F238E27FC236}">
                <a16:creationId xmlns:a16="http://schemas.microsoft.com/office/drawing/2014/main" id="{607FA1AE-4188-EB85-638E-F18C8385C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980" y="2060293"/>
            <a:ext cx="3549570" cy="5197032"/>
          </a:xfrm>
          <a:prstGeom prst="rect">
            <a:avLst/>
          </a:prstGeom>
        </p:spPr>
      </p:pic>
    </p:spTree>
    <p:extLst>
      <p:ext uri="{BB962C8B-B14F-4D97-AF65-F5344CB8AC3E}">
        <p14:creationId xmlns:p14="http://schemas.microsoft.com/office/powerpoint/2010/main" val="38617787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lick.wav"/>
          </p:stSnd>
        </p:sndAc>
      </p:transition>
    </mc:Choice>
    <mc:Fallback xmlns="">
      <p:transition spd="slow">
        <p:split orient="vert"/>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100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25 RỪNG CÂY ý tưởng | rừng, hình ảnh, hình nền">
            <a:extLst>
              <a:ext uri="{FF2B5EF4-FFF2-40B4-BE49-F238E27FC236}">
                <a16:creationId xmlns:a16="http://schemas.microsoft.com/office/drawing/2014/main" id="{97C2E5D3-BF6B-3DF5-B0FB-D906CF638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12ECE3-B58A-6F5C-6877-A1432B258C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74360" y="4536563"/>
            <a:ext cx="2206778" cy="2222696"/>
          </a:xfrm>
          <a:prstGeom prst="rect">
            <a:avLst/>
          </a:prstGeom>
        </p:spPr>
      </p:pic>
      <p:sp>
        <p:nvSpPr>
          <p:cNvPr id="5" name="Cloud Callout 3">
            <a:extLst>
              <a:ext uri="{FF2B5EF4-FFF2-40B4-BE49-F238E27FC236}">
                <a16:creationId xmlns:a16="http://schemas.microsoft.com/office/drawing/2014/main" id="{7A92C0B4-08D8-81E4-4FFE-AFEADF233519}"/>
              </a:ext>
            </a:extLst>
          </p:cNvPr>
          <p:cNvSpPr/>
          <p:nvPr/>
        </p:nvSpPr>
        <p:spPr>
          <a:xfrm>
            <a:off x="5516440" y="453043"/>
            <a:ext cx="4322617" cy="2975957"/>
          </a:xfrm>
          <a:prstGeom prst="cloudCallout">
            <a:avLst>
              <a:gd name="adj1" fmla="val -6602"/>
              <a:gd name="adj2" fmla="val 8540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err="1">
                <a:solidFill>
                  <a:srgbClr val="FF0000"/>
                </a:solidFill>
              </a:rPr>
              <a:t>Cô</a:t>
            </a:r>
            <a:r>
              <a:rPr lang="en-US" sz="2000" b="1" dirty="0">
                <a:solidFill>
                  <a:srgbClr val="FF0000"/>
                </a:solidFill>
              </a:rPr>
              <a:t> </a:t>
            </a:r>
            <a:r>
              <a:rPr lang="en-US" sz="2000" b="1" dirty="0" err="1">
                <a:solidFill>
                  <a:srgbClr val="FF0000"/>
                </a:solidFill>
              </a:rPr>
              <a:t>bé</a:t>
            </a:r>
            <a:r>
              <a:rPr lang="en-US" sz="2000" b="1" dirty="0">
                <a:solidFill>
                  <a:srgbClr val="FF0000"/>
                </a:solidFill>
              </a:rPr>
              <a:t> </a:t>
            </a:r>
            <a:r>
              <a:rPr lang="en-US" sz="2000" b="1" dirty="0" err="1">
                <a:solidFill>
                  <a:srgbClr val="FF0000"/>
                </a:solidFill>
              </a:rPr>
              <a:t>khăn</a:t>
            </a:r>
            <a:r>
              <a:rPr lang="en-US" sz="2000" b="1" dirty="0">
                <a:solidFill>
                  <a:srgbClr val="FF0000"/>
                </a:solidFill>
              </a:rPr>
              <a:t> </a:t>
            </a:r>
            <a:r>
              <a:rPr lang="en-US" sz="2000" b="1" dirty="0" err="1">
                <a:solidFill>
                  <a:srgbClr val="FF0000"/>
                </a:solidFill>
              </a:rPr>
              <a:t>đỏ</a:t>
            </a:r>
            <a:r>
              <a:rPr lang="en-US" sz="2000" b="1" dirty="0">
                <a:solidFill>
                  <a:srgbClr val="FF0000"/>
                </a:solidFill>
              </a:rPr>
              <a:t> </a:t>
            </a:r>
            <a:r>
              <a:rPr lang="en-US" sz="2000" b="1" dirty="0" err="1">
                <a:solidFill>
                  <a:srgbClr val="FF0000"/>
                </a:solidFill>
              </a:rPr>
              <a:t>ơi</a:t>
            </a:r>
            <a:r>
              <a:rPr lang="en-US" sz="2000" b="1" dirty="0">
                <a:solidFill>
                  <a:srgbClr val="FF0000"/>
                </a:solidFill>
              </a:rPr>
              <a:t>! </a:t>
            </a:r>
            <a:r>
              <a:rPr lang="en-US" sz="2000" b="1" dirty="0" err="1">
                <a:solidFill>
                  <a:srgbClr val="FF0000"/>
                </a:solidFill>
              </a:rPr>
              <a:t>Tôi</a:t>
            </a:r>
            <a:r>
              <a:rPr lang="en-US" sz="2000" b="1" dirty="0">
                <a:solidFill>
                  <a:srgbClr val="FF0000"/>
                </a:solidFill>
              </a:rPr>
              <a:t> </a:t>
            </a:r>
            <a:r>
              <a:rPr lang="en-US" sz="2000" b="1" dirty="0" err="1">
                <a:solidFill>
                  <a:srgbClr val="FF0000"/>
                </a:solidFill>
              </a:rPr>
              <a:t>thấy</a:t>
            </a:r>
            <a:r>
              <a:rPr lang="en-US" sz="2000" b="1" dirty="0">
                <a:solidFill>
                  <a:srgbClr val="FF0000"/>
                </a:solidFill>
              </a:rPr>
              <a:t> </a:t>
            </a:r>
            <a:r>
              <a:rPr lang="en-US" sz="2000" b="1" dirty="0" err="1">
                <a:solidFill>
                  <a:srgbClr val="FF0000"/>
                </a:solidFill>
              </a:rPr>
              <a:t>mẹ</a:t>
            </a:r>
            <a:r>
              <a:rPr lang="en-US" sz="2000" b="1" dirty="0">
                <a:solidFill>
                  <a:srgbClr val="FF0000"/>
                </a:solidFill>
              </a:rPr>
              <a:t> </a:t>
            </a:r>
            <a:r>
              <a:rPr lang="en-US" sz="2000" b="1" dirty="0" err="1">
                <a:solidFill>
                  <a:srgbClr val="FF0000"/>
                </a:solidFill>
              </a:rPr>
              <a:t>cô</a:t>
            </a:r>
            <a:r>
              <a:rPr lang="en-US" sz="2000" b="1" dirty="0">
                <a:solidFill>
                  <a:srgbClr val="FF0000"/>
                </a:solidFill>
              </a:rPr>
              <a:t> </a:t>
            </a:r>
            <a:r>
              <a:rPr lang="en-US" sz="2000" b="1" dirty="0" err="1">
                <a:solidFill>
                  <a:srgbClr val="FF0000"/>
                </a:solidFill>
              </a:rPr>
              <a:t>dặn</a:t>
            </a:r>
            <a:r>
              <a:rPr lang="en-US" sz="2000" b="1" dirty="0">
                <a:solidFill>
                  <a:srgbClr val="FF0000"/>
                </a:solidFill>
              </a:rPr>
              <a:t> </a:t>
            </a:r>
            <a:r>
              <a:rPr lang="en-US" sz="2000" b="1" dirty="0" err="1">
                <a:solidFill>
                  <a:srgbClr val="FF0000"/>
                </a:solidFill>
              </a:rPr>
              <a:t>là</a:t>
            </a:r>
            <a:r>
              <a:rPr lang="en-US" sz="2000" b="1" dirty="0">
                <a:solidFill>
                  <a:srgbClr val="FF0000"/>
                </a:solidFill>
              </a:rPr>
              <a:t> </a:t>
            </a:r>
            <a:r>
              <a:rPr lang="en-US" sz="2000" b="1" dirty="0" err="1">
                <a:solidFill>
                  <a:srgbClr val="FF0000"/>
                </a:solidFill>
              </a:rPr>
              <a:t>đi</a:t>
            </a:r>
            <a:r>
              <a:rPr lang="en-US" sz="2000" b="1" dirty="0">
                <a:solidFill>
                  <a:srgbClr val="FF0000"/>
                </a:solidFill>
              </a:rPr>
              <a:t> </a:t>
            </a:r>
            <a:r>
              <a:rPr lang="en-US" sz="2000" b="1" dirty="0" err="1">
                <a:solidFill>
                  <a:srgbClr val="FF0000"/>
                </a:solidFill>
              </a:rPr>
              <a:t>đường</a:t>
            </a:r>
            <a:r>
              <a:rPr lang="en-US" sz="2000" b="1" dirty="0">
                <a:solidFill>
                  <a:srgbClr val="FF0000"/>
                </a:solidFill>
              </a:rPr>
              <a:t> </a:t>
            </a:r>
            <a:r>
              <a:rPr lang="en-US" sz="2000" b="1" dirty="0" err="1">
                <a:solidFill>
                  <a:srgbClr val="FF0000"/>
                </a:solidFill>
              </a:rPr>
              <a:t>thẳng</a:t>
            </a:r>
            <a:r>
              <a:rPr lang="en-US" sz="2000" b="1" dirty="0">
                <a:solidFill>
                  <a:srgbClr val="FF0000"/>
                </a:solidFill>
              </a:rPr>
              <a:t>, </a:t>
            </a:r>
            <a:r>
              <a:rPr lang="en-US" sz="2000" b="1" dirty="0" err="1">
                <a:solidFill>
                  <a:srgbClr val="FF0000"/>
                </a:solidFill>
              </a:rPr>
              <a:t>khôngđược</a:t>
            </a:r>
            <a:r>
              <a:rPr lang="en-US" sz="2000" b="1" dirty="0">
                <a:solidFill>
                  <a:srgbClr val="FF0000"/>
                </a:solidFill>
              </a:rPr>
              <a:t> </a:t>
            </a:r>
            <a:r>
              <a:rPr lang="en-US" sz="2000" b="1" dirty="0" err="1">
                <a:solidFill>
                  <a:srgbClr val="FF0000"/>
                </a:solidFill>
              </a:rPr>
              <a:t>đường</a:t>
            </a:r>
            <a:r>
              <a:rPr lang="en-US" sz="2000" b="1" dirty="0">
                <a:solidFill>
                  <a:srgbClr val="FF0000"/>
                </a:solidFill>
              </a:rPr>
              <a:t> </a:t>
            </a:r>
            <a:r>
              <a:rPr lang="en-US" sz="2000" b="1" dirty="0" err="1">
                <a:solidFill>
                  <a:srgbClr val="FF0000"/>
                </a:solidFill>
              </a:rPr>
              <a:t>đi</a:t>
            </a:r>
            <a:r>
              <a:rPr lang="en-US" sz="2000" b="1" dirty="0">
                <a:solidFill>
                  <a:srgbClr val="FF0000"/>
                </a:solidFill>
              </a:rPr>
              <a:t> </a:t>
            </a:r>
            <a:r>
              <a:rPr lang="en-US" sz="2000" b="1" dirty="0" err="1">
                <a:solidFill>
                  <a:srgbClr val="FF0000"/>
                </a:solidFill>
              </a:rPr>
              <a:t>đường</a:t>
            </a:r>
            <a:r>
              <a:rPr lang="en-US" sz="2000" b="1" dirty="0">
                <a:solidFill>
                  <a:srgbClr val="FF0000"/>
                </a:solidFill>
              </a:rPr>
              <a:t> </a:t>
            </a:r>
            <a:r>
              <a:rPr lang="en-US" sz="2000" b="1" dirty="0" err="1">
                <a:solidFill>
                  <a:srgbClr val="FF0000"/>
                </a:solidFill>
              </a:rPr>
              <a:t>vòng</a:t>
            </a:r>
            <a:r>
              <a:rPr lang="en-US" sz="2000" b="1" dirty="0">
                <a:solidFill>
                  <a:srgbClr val="FF0000"/>
                </a:solidFill>
              </a:rPr>
              <a:t>. Sao </a:t>
            </a:r>
            <a:r>
              <a:rPr lang="en-US" sz="2000" b="1" dirty="0" err="1">
                <a:solidFill>
                  <a:srgbClr val="FF0000"/>
                </a:solidFill>
              </a:rPr>
              <a:t>cô</a:t>
            </a:r>
            <a:r>
              <a:rPr lang="en-US" sz="2000" b="1" dirty="0">
                <a:solidFill>
                  <a:srgbClr val="FF0000"/>
                </a:solidFill>
              </a:rPr>
              <a:t> </a:t>
            </a:r>
            <a:r>
              <a:rPr lang="en-US" sz="2000" b="1" dirty="0" err="1">
                <a:solidFill>
                  <a:srgbClr val="FF0000"/>
                </a:solidFill>
              </a:rPr>
              <a:t>lại</a:t>
            </a:r>
            <a:r>
              <a:rPr lang="en-US" sz="2000" b="1" dirty="0">
                <a:solidFill>
                  <a:srgbClr val="FF0000"/>
                </a:solidFill>
              </a:rPr>
              <a:t> </a:t>
            </a:r>
            <a:r>
              <a:rPr lang="en-US" sz="2000" b="1" dirty="0" err="1">
                <a:solidFill>
                  <a:srgbClr val="FF0000"/>
                </a:solidFill>
              </a:rPr>
              <a:t>đi</a:t>
            </a:r>
            <a:r>
              <a:rPr lang="en-US" sz="2000" b="1" dirty="0">
                <a:solidFill>
                  <a:srgbClr val="FF0000"/>
                </a:solidFill>
              </a:rPr>
              <a:t> </a:t>
            </a:r>
            <a:r>
              <a:rPr lang="en-US" sz="2000" b="1" dirty="0" err="1">
                <a:solidFill>
                  <a:srgbClr val="FF0000"/>
                </a:solidFill>
              </a:rPr>
              <a:t>đường</a:t>
            </a:r>
            <a:r>
              <a:rPr lang="en-US" sz="2000" b="1" dirty="0">
                <a:solidFill>
                  <a:srgbClr val="FF0000"/>
                </a:solidFill>
              </a:rPr>
              <a:t> </a:t>
            </a:r>
            <a:r>
              <a:rPr lang="en-US" sz="2000" b="1" dirty="0" err="1">
                <a:solidFill>
                  <a:srgbClr val="FF0000"/>
                </a:solidFill>
              </a:rPr>
              <a:t>này</a:t>
            </a:r>
            <a:r>
              <a:rPr lang="en-US" sz="2000" b="1" dirty="0">
                <a:solidFill>
                  <a:srgbClr val="FF0000"/>
                </a:solidFill>
              </a:rPr>
              <a:t>?</a:t>
            </a:r>
          </a:p>
        </p:txBody>
      </p:sp>
      <p:pic>
        <p:nvPicPr>
          <p:cNvPr id="2" name="Picture 1">
            <a:extLst>
              <a:ext uri="{FF2B5EF4-FFF2-40B4-BE49-F238E27FC236}">
                <a16:creationId xmlns:a16="http://schemas.microsoft.com/office/drawing/2014/main" id="{A6DDA72A-BCF3-51CE-E0E5-2B4EA2738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418" y="2570841"/>
            <a:ext cx="3226888" cy="4420267"/>
          </a:xfrm>
          <a:prstGeom prst="rect">
            <a:avLst/>
          </a:prstGeom>
        </p:spPr>
      </p:pic>
    </p:spTree>
    <p:extLst>
      <p:ext uri="{BB962C8B-B14F-4D97-AF65-F5344CB8AC3E}">
        <p14:creationId xmlns:p14="http://schemas.microsoft.com/office/powerpoint/2010/main" val="167441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1000"/>
                                  </p:stCondLst>
                                  <p:childTnLst>
                                    <p:animScale>
                                      <p:cBhvr>
                                        <p:cTn id="10" dur="2000" fill="hold"/>
                                        <p:tgtEl>
                                          <p:spTgt spid="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538" y="1147156"/>
            <a:ext cx="2101908" cy="3903543"/>
          </a:xfrm>
          <a:prstGeom prst="rect">
            <a:avLst/>
          </a:prstGeom>
        </p:spPr>
      </p:pic>
      <p:pic>
        <p:nvPicPr>
          <p:cNvPr id="3" name="Picture 2"/>
          <p:cNvPicPr>
            <a:picLocks noChangeAspect="1"/>
          </p:cNvPicPr>
          <p:nvPr/>
        </p:nvPicPr>
        <p:blipFill>
          <a:blip r:embed="rId5"/>
          <a:stretch>
            <a:fillRect/>
          </a:stretch>
        </p:blipFill>
        <p:spPr>
          <a:xfrm>
            <a:off x="5503027" y="515389"/>
            <a:ext cx="3341715" cy="5083946"/>
          </a:xfrm>
          <a:prstGeom prst="rect">
            <a:avLst/>
          </a:prstGeom>
        </p:spPr>
      </p:pic>
      <p:sp>
        <p:nvSpPr>
          <p:cNvPr id="5" name="Cloud Callout 4"/>
          <p:cNvSpPr/>
          <p:nvPr/>
        </p:nvSpPr>
        <p:spPr>
          <a:xfrm>
            <a:off x="4132163" y="0"/>
            <a:ext cx="2419108" cy="1379913"/>
          </a:xfrm>
          <a:prstGeom prst="cloudCallout">
            <a:avLst>
              <a:gd name="adj1" fmla="val -28085"/>
              <a:gd name="adj2" fmla="val 7076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rPr>
              <a:t>Cô</a:t>
            </a:r>
            <a:r>
              <a:rPr lang="en-US" b="1" dirty="0">
                <a:solidFill>
                  <a:srgbClr val="FF0000"/>
                </a:solidFill>
              </a:rPr>
              <a:t> </a:t>
            </a:r>
            <a:r>
              <a:rPr lang="en-US" b="1" dirty="0" err="1">
                <a:solidFill>
                  <a:srgbClr val="FF0000"/>
                </a:solidFill>
              </a:rPr>
              <a:t>bé</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chó</a:t>
            </a:r>
            <a:r>
              <a:rPr lang="en-US" b="1" dirty="0">
                <a:solidFill>
                  <a:srgbClr val="FF0000"/>
                </a:solidFill>
              </a:rPr>
              <a:t> </a:t>
            </a:r>
            <a:r>
              <a:rPr lang="en-US" b="1" dirty="0" err="1">
                <a:solidFill>
                  <a:srgbClr val="FF0000"/>
                </a:solidFill>
              </a:rPr>
              <a:t>sói</a:t>
            </a:r>
            <a:r>
              <a:rPr lang="en-US" b="1" dirty="0">
                <a:solidFill>
                  <a:srgbClr val="FF0000"/>
                </a:solidFill>
              </a:rPr>
              <a:t> </a:t>
            </a:r>
            <a:r>
              <a:rPr lang="en-US" b="1" dirty="0" err="1">
                <a:solidFill>
                  <a:srgbClr val="FF0000"/>
                </a:solidFill>
              </a:rPr>
              <a:t>đã</a:t>
            </a:r>
            <a:r>
              <a:rPr lang="en-US" b="1" dirty="0">
                <a:solidFill>
                  <a:srgbClr val="FF0000"/>
                </a:solidFill>
              </a:rPr>
              <a:t> </a:t>
            </a:r>
            <a:r>
              <a:rPr lang="en-US" b="1" dirty="0" err="1">
                <a:solidFill>
                  <a:srgbClr val="FF0000"/>
                </a:solidFill>
              </a:rPr>
              <a:t>nói</a:t>
            </a:r>
            <a:r>
              <a:rPr lang="en-US" b="1" dirty="0">
                <a:solidFill>
                  <a:srgbClr val="FF0000"/>
                </a:solidFill>
              </a:rPr>
              <a:t> </a:t>
            </a:r>
            <a:r>
              <a:rPr lang="en-US" b="1" dirty="0" err="1">
                <a:solidFill>
                  <a:srgbClr val="FF0000"/>
                </a:solidFill>
              </a:rPr>
              <a:t>chuyện</a:t>
            </a:r>
            <a:r>
              <a:rPr lang="en-US" b="1" dirty="0">
                <a:solidFill>
                  <a:srgbClr val="FF0000"/>
                </a:solidFill>
              </a:rPr>
              <a:t> </a:t>
            </a:r>
            <a:r>
              <a:rPr lang="en-US" b="1" dirty="0" err="1">
                <a:solidFill>
                  <a:srgbClr val="FF0000"/>
                </a:solidFill>
              </a:rPr>
              <a:t>gì</a:t>
            </a:r>
            <a:r>
              <a:rPr lang="en-US" b="1" dirty="0">
                <a:solidFill>
                  <a:srgbClr val="FF0000"/>
                </a:solidFill>
              </a:rPr>
              <a:t> </a:t>
            </a:r>
            <a:r>
              <a:rPr lang="en-US" b="1" dirty="0" err="1">
                <a:solidFill>
                  <a:srgbClr val="FF0000"/>
                </a:solidFill>
              </a:rPr>
              <a:t>với</a:t>
            </a:r>
            <a:r>
              <a:rPr lang="en-US" b="1" dirty="0">
                <a:solidFill>
                  <a:srgbClr val="FF0000"/>
                </a:solidFill>
              </a:rPr>
              <a:t> </a:t>
            </a:r>
            <a:r>
              <a:rPr lang="en-US" b="1" dirty="0" err="1">
                <a:solidFill>
                  <a:srgbClr val="FF0000"/>
                </a:solidFill>
              </a:rPr>
              <a:t>nhau</a:t>
            </a:r>
            <a:r>
              <a:rPr lang="en-US" b="1" dirty="0">
                <a:solidFill>
                  <a:srgbClr val="FF0000"/>
                </a:solidFill>
              </a:rPr>
              <a:t>?</a:t>
            </a:r>
          </a:p>
        </p:txBody>
      </p:sp>
    </p:spTree>
    <p:extLst>
      <p:ext uri="{BB962C8B-B14F-4D97-AF65-F5344CB8AC3E}">
        <p14:creationId xmlns:p14="http://schemas.microsoft.com/office/powerpoint/2010/main" val="336532468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oin.wav"/>
          </p:stSnd>
        </p:sndAc>
      </p:transition>
    </mc:Choice>
    <mc:Fallback xmlns="">
      <p:transition spd="slow">
        <p:split orient="vert"/>
        <p:sndAc>
          <p:stSnd>
            <p:snd r:embed="rId6"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3342</TotalTime>
  <Words>129</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 Thai</dc:creator>
  <cp:lastModifiedBy>Administrator</cp:lastModifiedBy>
  <cp:revision>15</cp:revision>
  <dcterms:created xsi:type="dcterms:W3CDTF">2017-12-09T04:33:01Z</dcterms:created>
  <dcterms:modified xsi:type="dcterms:W3CDTF">2025-11-05T07:19:55Z</dcterms:modified>
</cp:coreProperties>
</file>