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9" r:id="rId15"/>
    <p:sldId id="28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2" r:id="rId27"/>
    <p:sldId id="283" r:id="rId28"/>
    <p:sldId id="284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952"/>
    <a:srgbClr val="28E06E"/>
    <a:srgbClr val="72E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95" y="77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7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061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28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91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7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6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2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FAD1B-0694-418C-B3E7-4B8D7B3F2DC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758C605-D4F2-4789-9AC4-3237A20E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4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gd"/>
          <p:cNvSpPr txBox="1"/>
          <p:nvPr/>
        </p:nvSpPr>
        <p:spPr>
          <a:xfrm>
            <a:off x="2944585" y="1308082"/>
            <a:ext cx="622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16" name="truong"/>
          <p:cNvSpPr txBox="1"/>
          <p:nvPr/>
        </p:nvSpPr>
        <p:spPr>
          <a:xfrm>
            <a:off x="3441698" y="207008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</a:p>
        </p:txBody>
      </p:sp>
      <p:sp>
        <p:nvSpPr>
          <p:cNvPr id="17" name="linh vuc"/>
          <p:cNvSpPr txBox="1"/>
          <p:nvPr/>
        </p:nvSpPr>
        <p:spPr>
          <a:xfrm>
            <a:off x="3220355" y="2850566"/>
            <a:ext cx="5950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Lĩnh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đe tai"/>
          <p:cNvSpPr txBox="1"/>
          <p:nvPr/>
        </p:nvSpPr>
        <p:spPr>
          <a:xfrm>
            <a:off x="1943100" y="3711283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Tách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Gộp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14" name="đe tai">
            <a:extLst>
              <a:ext uri="{FF2B5EF4-FFF2-40B4-BE49-F238E27FC236}">
                <a16:creationId xmlns:a16="http://schemas.microsoft.com/office/drawing/2014/main" id="{3261E34C-C38A-444E-AB07-C9F6AC538EE4}"/>
              </a:ext>
            </a:extLst>
          </p:cNvPr>
          <p:cNvSpPr txBox="1"/>
          <p:nvPr/>
        </p:nvSpPr>
        <p:spPr>
          <a:xfrm>
            <a:off x="1993898" y="4572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ua trai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0515"/>
          <a:stretch/>
        </p:blipFill>
        <p:spPr>
          <a:xfrm>
            <a:off x="3978768" y="-63253"/>
            <a:ext cx="2438400" cy="7045027"/>
          </a:xfrm>
          <a:prstGeom prst="rect">
            <a:avLst/>
          </a:prstGeom>
        </p:spPr>
      </p:pic>
      <p:pic>
        <p:nvPicPr>
          <p:cNvPr id="21" name="cua phai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0515"/>
          <a:stretch/>
        </p:blipFill>
        <p:spPr>
          <a:xfrm flipH="1">
            <a:off x="6337298" y="-63252"/>
            <a:ext cx="2438400" cy="7045027"/>
          </a:xfrm>
          <a:prstGeom prst="rect">
            <a:avLst/>
          </a:prstGeom>
        </p:spPr>
      </p:pic>
      <p:pic>
        <p:nvPicPr>
          <p:cNvPr id="10" name="go tr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58" y="30260"/>
            <a:ext cx="2343150" cy="6858000"/>
          </a:xfrm>
          <a:prstGeom prst="rect">
            <a:avLst/>
          </a:prstGeom>
        </p:spPr>
      </p:pic>
      <p:pic>
        <p:nvPicPr>
          <p:cNvPr id="22" name="go phs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78" y="30260"/>
            <a:ext cx="234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1.85185E-6 L -0.48333 -0.0027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1.85185E-6 L 0.60417 1.85185E-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209 0 L -0.18542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25E-6 1.85185E-6 L 0.18646 1.85185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3352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806498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7947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524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3329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811413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273574" y="42733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2230899" y="3429000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4495241" y="5551771"/>
            <a:ext cx="4474906" cy="104821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Cách tách thứ nhất: 5 - 1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781A5-461F-40F4-8F5F-C1EA27D1AEE1}"/>
              </a:ext>
            </a:extLst>
          </p:cNvPr>
          <p:cNvSpPr txBox="1"/>
          <p:nvPr/>
        </p:nvSpPr>
        <p:spPr>
          <a:xfrm>
            <a:off x="8245318" y="42733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075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62995 0.413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7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578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524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3329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08641" y="3237445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2230899" y="3429000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3808765" y="3237445"/>
            <a:ext cx="4237464" cy="159106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Gộp 2 nhóm này lại ta được số lượng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10144309" y="683815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54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64388 -0.4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-2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578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524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3329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814757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3956751" y="359812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4539855" y="5635129"/>
            <a:ext cx="4237464" cy="123628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Cách tách thứ hai: 4 - 2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742274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38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52435 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2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51679 0.44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2538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1901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0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956965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3956751" y="359812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4252821" y="3237445"/>
            <a:ext cx="4237464" cy="13404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Gộp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nhóm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này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lại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ta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cũng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được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sô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́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lượng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7040627" y="646311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98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53373 -0.4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0" y="-2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50768 -0.43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-2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2538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FB71203D-6BF7-40CA-AE29-18E60BB783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919012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829503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607023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5157365" y="3560956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7072802" y="3288480"/>
            <a:ext cx="4237464" cy="13404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Cách tách thứ ba: 3 - 3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5099848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79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38386 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38971 0.443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 0.4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18E8A6F2-7332-4416-8B55-B7A8F4C2211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201050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1FCC20-FEB0-45C5-AF9A-B5D18B05332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74026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0A504235-346D-4D5C-95BF-00B7E9753C0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325384" y="427337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11E0DD1-0FD1-421C-ABC3-AC4B5CAE84A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0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4100E54E-CB5D-47FB-B1B8-CD06D8FE1A8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1752408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2716-1639-4C18-A2A0-7945126BE60F}"/>
              </a:ext>
            </a:extLst>
          </p:cNvPr>
          <p:cNvSpPr txBox="1"/>
          <p:nvPr/>
        </p:nvSpPr>
        <p:spPr>
          <a:xfrm>
            <a:off x="10185613" y="590567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700BF-DB72-4B0A-9B80-2939660B67BE}"/>
              </a:ext>
            </a:extLst>
          </p:cNvPr>
          <p:cNvSpPr txBox="1"/>
          <p:nvPr/>
        </p:nvSpPr>
        <p:spPr>
          <a:xfrm>
            <a:off x="5511807" y="3429000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66BDF78-569E-4899-8E51-BE78ADFD6757}"/>
              </a:ext>
            </a:extLst>
          </p:cNvPr>
          <p:cNvSpPr/>
          <p:nvPr/>
        </p:nvSpPr>
        <p:spPr>
          <a:xfrm>
            <a:off x="3977268" y="3412032"/>
            <a:ext cx="4237464" cy="13404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Gộp hai nhóm này lại ta cũng được số lượng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2622D-A0C9-445B-B20B-D3C2825AF19E}"/>
              </a:ext>
            </a:extLst>
          </p:cNvPr>
          <p:cNvSpPr txBox="1"/>
          <p:nvPr/>
        </p:nvSpPr>
        <p:spPr>
          <a:xfrm>
            <a:off x="5498154" y="638724"/>
            <a:ext cx="14496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17A952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2" name="Picture 11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66DA0F0A-6610-4025-A5D6-9A5F0E26832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3504816" y="3429000"/>
            <a:ext cx="1572976" cy="247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39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0352 -0.43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-2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0.00926 L 0.38998 -0.425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2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39506 -0.43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1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10FF5FC1-063A-4AA3-BB00-33CE924734FC}"/>
              </a:ext>
            </a:extLst>
          </p:cNvPr>
          <p:cNvGrpSpPr/>
          <p:nvPr/>
        </p:nvGrpSpPr>
        <p:grpSpPr>
          <a:xfrm>
            <a:off x="138357" y="419912"/>
            <a:ext cx="5377792" cy="2349410"/>
            <a:chOff x="138357" y="419912"/>
            <a:chExt cx="5377792" cy="23494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941E8-F51A-4EDF-89A7-E555B0BB8736}"/>
                </a:ext>
              </a:extLst>
            </p:cNvPr>
            <p:cNvGrpSpPr/>
            <p:nvPr/>
          </p:nvGrpSpPr>
          <p:grpSpPr>
            <a:xfrm>
              <a:off x="138357" y="436446"/>
              <a:ext cx="5377792" cy="2332876"/>
              <a:chOff x="1441118" y="0"/>
              <a:chExt cx="6893781" cy="280686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D859DB4-C3FC-4445-8F82-5A15E2B0C936}"/>
                  </a:ext>
                </a:extLst>
              </p:cNvPr>
              <p:cNvGrpSpPr/>
              <p:nvPr/>
            </p:nvGrpSpPr>
            <p:grpSpPr>
              <a:xfrm>
                <a:off x="1441118" y="722955"/>
                <a:ext cx="1532685" cy="1507548"/>
                <a:chOff x="1025236" y="566171"/>
                <a:chExt cx="1727200" cy="1808548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90CF7BF-ED19-480E-8C44-A3EBCA4CCE0B}"/>
                    </a:ext>
                  </a:extLst>
                </p:cNvPr>
                <p:cNvSpPr/>
                <p:nvPr/>
              </p:nvSpPr>
              <p:spPr>
                <a:xfrm>
                  <a:off x="1025236" y="566171"/>
                  <a:ext cx="1727200" cy="180854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C5B337-8F44-4CF9-803A-48799F0D5042}"/>
                    </a:ext>
                  </a:extLst>
                </p:cNvPr>
                <p:cNvSpPr txBox="1"/>
                <p:nvPr/>
              </p:nvSpPr>
              <p:spPr>
                <a:xfrm>
                  <a:off x="1417110" y="610492"/>
                  <a:ext cx="810062" cy="17241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200" b="1">
                      <a:solidFill>
                        <a:srgbClr val="17A952"/>
                      </a:solidFill>
                      <a:latin typeface=".VnAvant" panose="020B7200000000000000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825FCA2-056A-4E23-BA7C-6E3F60A3096B}"/>
                  </a:ext>
                </a:extLst>
              </p:cNvPr>
              <p:cNvGrpSpPr/>
              <p:nvPr/>
            </p:nvGrpSpPr>
            <p:grpSpPr>
              <a:xfrm>
                <a:off x="4547077" y="0"/>
                <a:ext cx="3787822" cy="2806869"/>
                <a:chOff x="4722568" y="9236"/>
                <a:chExt cx="3787822" cy="280686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9F4D4ED-D9AB-4335-A4CE-0507B5F4C17D}"/>
                    </a:ext>
                  </a:extLst>
                </p:cNvPr>
                <p:cNvGrpSpPr/>
                <p:nvPr/>
              </p:nvGrpSpPr>
              <p:grpSpPr>
                <a:xfrm>
                  <a:off x="4722568" y="1535979"/>
                  <a:ext cx="1844229" cy="1280126"/>
                  <a:chOff x="4772250" y="1705974"/>
                  <a:chExt cx="1844229" cy="1280126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AD7EBEDB-E257-40F7-8351-A396921DF9C8}"/>
                      </a:ext>
                    </a:extLst>
                  </p:cNvPr>
                  <p:cNvSpPr/>
                  <p:nvPr/>
                </p:nvSpPr>
                <p:spPr>
                  <a:xfrm>
                    <a:off x="4772250" y="1705974"/>
                    <a:ext cx="1844229" cy="1280126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3" name="Picture 12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F13CEF5A-C33C-4E70-B9CA-F5BAC78D382D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047759" y="1847272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FFEC65D-298E-488D-A18B-0721BA1353CB}"/>
                    </a:ext>
                  </a:extLst>
                </p:cNvPr>
                <p:cNvGrpSpPr/>
                <p:nvPr/>
              </p:nvGrpSpPr>
              <p:grpSpPr>
                <a:xfrm>
                  <a:off x="4722568" y="9236"/>
                  <a:ext cx="3787822" cy="2628470"/>
                  <a:chOff x="4772250" y="411907"/>
                  <a:chExt cx="3787822" cy="2628470"/>
                </a:xfrm>
              </p:grpSpPr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32F5F091-2643-4E78-BCCE-4CFBDC00C8F6}"/>
                      </a:ext>
                    </a:extLst>
                  </p:cNvPr>
                  <p:cNvSpPr/>
                  <p:nvPr/>
                </p:nvSpPr>
                <p:spPr>
                  <a:xfrm>
                    <a:off x="4772250" y="411907"/>
                    <a:ext cx="3787822" cy="1149038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8" name="Picture 7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DB3E16E4-37EC-4610-998D-E7100D9EAB7E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4914038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9" name="Picture 8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61FE36AB-B665-4285-B833-2260CD4FAADC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498079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0" name="Picture 9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FAF227A2-51CA-45D5-B22E-B2FA84795991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082120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1" name="Picture 10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4B011FA0-9751-4EE2-921B-FB92C70D2C7A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666161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2" name="Picture 11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59B0BDAF-50BB-40F6-AA34-9050C73718C4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7250202" y="591127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6A4959F-3E05-4829-89C5-1926C7DB0BC4}"/>
                      </a:ext>
                    </a:extLst>
                  </p:cNvPr>
                  <p:cNvSpPr txBox="1"/>
                  <p:nvPr/>
                </p:nvSpPr>
                <p:spPr>
                  <a:xfrm>
                    <a:off x="7860021" y="566976"/>
                    <a:ext cx="499487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solidFill>
                          <a:srgbClr val="FFFF00"/>
                        </a:solidFill>
                        <a:latin typeface=".VnAvant" panose="020B7200000000000000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72B536B-0CB4-49B1-9D20-EF53DFE17B77}"/>
                      </a:ext>
                    </a:extLst>
                  </p:cNvPr>
                  <p:cNvSpPr txBox="1"/>
                  <p:nvPr/>
                </p:nvSpPr>
                <p:spPr>
                  <a:xfrm>
                    <a:off x="5778953" y="2117047"/>
                    <a:ext cx="499486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latin typeface=".VnAvant" panose="020B7200000000000000" pitchFamily="34" charset="0"/>
                      </a:rPr>
                      <a:t>1</a:t>
                    </a:r>
                  </a:p>
                </p:txBody>
              </p:sp>
            </p:grp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7E4B342-0D8A-450C-A0BC-DE60E21DF47F}"/>
                  </a:ext>
                </a:extLst>
              </p:cNvPr>
              <p:cNvCxnSpPr>
                <a:cxnSpLocks/>
                <a:stCxn id="5" idx="3"/>
                <a:endCxn id="6" idx="1"/>
              </p:cNvCxnSpPr>
              <p:nvPr/>
            </p:nvCxnSpPr>
            <p:spPr>
              <a:xfrm flipV="1">
                <a:off x="2973803" y="574519"/>
                <a:ext cx="1573274" cy="9022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5130D37-8F57-40F1-9068-FDE4327ACE30}"/>
                  </a:ext>
                </a:extLst>
              </p:cNvPr>
              <p:cNvCxnSpPr>
                <a:cxnSpLocks/>
                <a:stCxn id="5" idx="3"/>
                <a:endCxn id="21" idx="1"/>
              </p:cNvCxnSpPr>
              <p:nvPr/>
            </p:nvCxnSpPr>
            <p:spPr>
              <a:xfrm>
                <a:off x="2973803" y="1476729"/>
                <a:ext cx="1573274" cy="6900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0479CC-4BE1-446A-8CC8-A8AAA99157C2}"/>
                </a:ext>
              </a:extLst>
            </p:cNvPr>
            <p:cNvSpPr txBox="1"/>
            <p:nvPr/>
          </p:nvSpPr>
          <p:spPr>
            <a:xfrm>
              <a:off x="179306" y="419912"/>
              <a:ext cx="1146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Cách 1: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DCC75B8-8395-4AA7-822D-87E935A0A475}"/>
              </a:ext>
            </a:extLst>
          </p:cNvPr>
          <p:cNvGrpSpPr/>
          <p:nvPr/>
        </p:nvGrpSpPr>
        <p:grpSpPr>
          <a:xfrm>
            <a:off x="3541440" y="3726683"/>
            <a:ext cx="4626427" cy="2415499"/>
            <a:chOff x="2553560" y="3735920"/>
            <a:chExt cx="4626427" cy="241549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996F946-A0A2-4F59-82B9-02C9B09777E2}"/>
                </a:ext>
              </a:extLst>
            </p:cNvPr>
            <p:cNvGrpSpPr/>
            <p:nvPr/>
          </p:nvGrpSpPr>
          <p:grpSpPr>
            <a:xfrm>
              <a:off x="2553560" y="3842436"/>
              <a:ext cx="4626427" cy="2308983"/>
              <a:chOff x="1441118" y="119579"/>
              <a:chExt cx="6171602" cy="268729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ACA3F15-BBB0-4242-94AD-72182BAA0005}"/>
                  </a:ext>
                </a:extLst>
              </p:cNvPr>
              <p:cNvGrpSpPr/>
              <p:nvPr/>
            </p:nvGrpSpPr>
            <p:grpSpPr>
              <a:xfrm>
                <a:off x="1441118" y="722955"/>
                <a:ext cx="1532685" cy="1522127"/>
                <a:chOff x="1025236" y="566171"/>
                <a:chExt cx="1727200" cy="1826038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6F6F829-F72A-4771-BDD0-55F841370ACC}"/>
                    </a:ext>
                  </a:extLst>
                </p:cNvPr>
                <p:cNvSpPr/>
                <p:nvPr/>
              </p:nvSpPr>
              <p:spPr>
                <a:xfrm>
                  <a:off x="1025236" y="566171"/>
                  <a:ext cx="1727200" cy="180854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4170418-21D9-4704-A409-4FE10A4A75F9}"/>
                    </a:ext>
                  </a:extLst>
                </p:cNvPr>
                <p:cNvSpPr txBox="1"/>
                <p:nvPr/>
              </p:nvSpPr>
              <p:spPr>
                <a:xfrm>
                  <a:off x="1412680" y="668679"/>
                  <a:ext cx="810062" cy="1723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200" b="1">
                      <a:solidFill>
                        <a:srgbClr val="17A952"/>
                      </a:solidFill>
                      <a:latin typeface=".VnAvant" panose="020B7200000000000000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C0392D-8A6A-4A7A-A264-7458BFA8F148}"/>
                  </a:ext>
                </a:extLst>
              </p:cNvPr>
              <p:cNvGrpSpPr/>
              <p:nvPr/>
            </p:nvGrpSpPr>
            <p:grpSpPr>
              <a:xfrm>
                <a:off x="4479986" y="119579"/>
                <a:ext cx="3132734" cy="2687290"/>
                <a:chOff x="4655477" y="128815"/>
                <a:chExt cx="3132734" cy="268729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DB614DE-C12F-4AAC-BEA0-5EE02D06677F}"/>
                    </a:ext>
                  </a:extLst>
                </p:cNvPr>
                <p:cNvGrpSpPr/>
                <p:nvPr/>
              </p:nvGrpSpPr>
              <p:grpSpPr>
                <a:xfrm>
                  <a:off x="4722568" y="1535979"/>
                  <a:ext cx="3065641" cy="1280126"/>
                  <a:chOff x="4772250" y="1705974"/>
                  <a:chExt cx="3065641" cy="1280126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FA3A2A1E-47E3-4224-8D17-5B9B3E932F01}"/>
                      </a:ext>
                    </a:extLst>
                  </p:cNvPr>
                  <p:cNvSpPr/>
                  <p:nvPr/>
                </p:nvSpPr>
                <p:spPr>
                  <a:xfrm>
                    <a:off x="4772250" y="1705974"/>
                    <a:ext cx="3065641" cy="1280126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71" name="Picture 70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079EFD9F-41E7-4CF8-9ECD-528709AAD1A8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047759" y="1847272"/>
                    <a:ext cx="584041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942B3A8-7DE7-4237-8E12-D84B4C74D5D6}"/>
                    </a:ext>
                  </a:extLst>
                </p:cNvPr>
                <p:cNvGrpSpPr/>
                <p:nvPr/>
              </p:nvGrpSpPr>
              <p:grpSpPr>
                <a:xfrm>
                  <a:off x="4655477" y="128815"/>
                  <a:ext cx="3132734" cy="2577041"/>
                  <a:chOff x="4705159" y="531486"/>
                  <a:chExt cx="3132734" cy="2577041"/>
                </a:xfrm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3683DA4C-4FD1-4702-BB1B-42B5A6653B24}"/>
                      </a:ext>
                    </a:extLst>
                  </p:cNvPr>
                  <p:cNvSpPr/>
                  <p:nvPr/>
                </p:nvSpPr>
                <p:spPr>
                  <a:xfrm>
                    <a:off x="4705159" y="531486"/>
                    <a:ext cx="3132734" cy="1149038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63" name="Picture 62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424160DE-1BE3-49FE-9F5A-B49A505D5904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4966885" y="59112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4" name="Picture 63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C42ED918-9C62-441B-9794-103611713A45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687484" y="60458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5" name="Picture 64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FEE662C6-E1AF-497D-AE2F-A40F1C86874F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332693" y="59112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6" name="Picture 65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67FF79EC-0446-4850-9200-8CA52EED34EC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6391867" y="207994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67" name="Picture 66" descr="depositphotos_29811383-stock-illustration-strawberry-vector Chuỗi cửa hàng  mỹ phẩm làm đẹp chính hãng BECO">
                    <a:extLst>
                      <a:ext uri="{FF2B5EF4-FFF2-40B4-BE49-F238E27FC236}">
                        <a16:creationId xmlns:a16="http://schemas.microsoft.com/office/drawing/2014/main" id="{6EC4F185-307A-4DEB-9191-8C56D69DA090}"/>
                      </a:ext>
                    </a:extLst>
                  </p:cNvPr>
                  <p:cNvPicPr/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465" b="98633" l="10000" r="9694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965" r="9210" b="5389"/>
                  <a:stretch/>
                </p:blipFill>
                <p:spPr bwMode="auto">
                  <a:xfrm>
                    <a:off x="5719812" y="2079947"/>
                    <a:ext cx="584042" cy="831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B424508F-4930-4C64-AFAC-389538CC2E00}"/>
                      </a:ext>
                    </a:extLst>
                  </p:cNvPr>
                  <p:cNvSpPr txBox="1"/>
                  <p:nvPr/>
                </p:nvSpPr>
                <p:spPr>
                  <a:xfrm>
                    <a:off x="6972692" y="591127"/>
                    <a:ext cx="499485" cy="1074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solidFill>
                          <a:srgbClr val="FFFF00"/>
                        </a:solidFill>
                        <a:latin typeface=".VnAvant" panose="020B7200000000000000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5FFC9591-D138-45EA-A766-7233AE836780}"/>
                      </a:ext>
                    </a:extLst>
                  </p:cNvPr>
                  <p:cNvSpPr txBox="1"/>
                  <p:nvPr/>
                </p:nvSpPr>
                <p:spPr>
                  <a:xfrm>
                    <a:off x="7001674" y="2033917"/>
                    <a:ext cx="499485" cy="1074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400" b="1">
                        <a:latin typeface=".VnAvant" panose="020B7200000000000000" pitchFamily="34" charset="0"/>
                      </a:rPr>
                      <a:t>3</a:t>
                    </a:r>
                  </a:p>
                </p:txBody>
              </p:sp>
            </p:grpSp>
          </p:grp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294A770-6EDF-44FB-8B7A-F0AF7E26F4FF}"/>
                  </a:ext>
                </a:extLst>
              </p:cNvPr>
              <p:cNvCxnSpPr>
                <a:cxnSpLocks/>
                <a:stCxn id="72" idx="3"/>
              </p:cNvCxnSpPr>
              <p:nvPr/>
            </p:nvCxnSpPr>
            <p:spPr>
              <a:xfrm flipV="1">
                <a:off x="2973803" y="722955"/>
                <a:ext cx="1490176" cy="7537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1C5D7D7-503C-455A-BA9F-2A1D7BCAF79C}"/>
                  </a:ext>
                </a:extLst>
              </p:cNvPr>
              <p:cNvCxnSpPr>
                <a:cxnSpLocks/>
                <a:stCxn id="72" idx="3"/>
                <a:endCxn id="70" idx="1"/>
              </p:cNvCxnSpPr>
              <p:nvPr/>
            </p:nvCxnSpPr>
            <p:spPr>
              <a:xfrm>
                <a:off x="2973803" y="1476729"/>
                <a:ext cx="1573274" cy="6900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EE88830-8067-4256-8BFB-0E5DF08616E4}"/>
                </a:ext>
              </a:extLst>
            </p:cNvPr>
            <p:cNvSpPr txBox="1"/>
            <p:nvPr/>
          </p:nvSpPr>
          <p:spPr>
            <a:xfrm>
              <a:off x="2588810" y="3735920"/>
              <a:ext cx="1146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</a:rPr>
                <a:t>Cách 3: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D03A8C3-67A0-4C66-939D-C6516F8C3DA2}"/>
              </a:ext>
            </a:extLst>
          </p:cNvPr>
          <p:cNvGrpSpPr/>
          <p:nvPr/>
        </p:nvGrpSpPr>
        <p:grpSpPr>
          <a:xfrm>
            <a:off x="6836640" y="452052"/>
            <a:ext cx="4754996" cy="2388813"/>
            <a:chOff x="6836640" y="452052"/>
            <a:chExt cx="4754996" cy="238881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30B5AD8-93FB-432C-AE06-E8843BD263E8}"/>
                </a:ext>
              </a:extLst>
            </p:cNvPr>
            <p:cNvGrpSpPr/>
            <p:nvPr/>
          </p:nvGrpSpPr>
          <p:grpSpPr>
            <a:xfrm>
              <a:off x="6836640" y="452052"/>
              <a:ext cx="4754996" cy="2388813"/>
              <a:chOff x="6836640" y="452052"/>
              <a:chExt cx="4754996" cy="238881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A83A4A7-F776-4DD4-8D54-DF46EE68DD53}"/>
                  </a:ext>
                </a:extLst>
              </p:cNvPr>
              <p:cNvGrpSpPr/>
              <p:nvPr/>
            </p:nvGrpSpPr>
            <p:grpSpPr>
              <a:xfrm>
                <a:off x="6932712" y="452052"/>
                <a:ext cx="4658924" cy="2388813"/>
                <a:chOff x="1441118" y="0"/>
                <a:chExt cx="6477788" cy="2806869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B6235E03-D80D-4D9D-B2DB-2E61495B60BE}"/>
                    </a:ext>
                  </a:extLst>
                </p:cNvPr>
                <p:cNvGrpSpPr/>
                <p:nvPr/>
              </p:nvGrpSpPr>
              <p:grpSpPr>
                <a:xfrm>
                  <a:off x="1441118" y="722955"/>
                  <a:ext cx="1532685" cy="1522127"/>
                  <a:chOff x="1025236" y="566171"/>
                  <a:chExt cx="1727200" cy="1826038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B7718171-F1B5-46F1-B87F-244251AAD60C}"/>
                      </a:ext>
                    </a:extLst>
                  </p:cNvPr>
                  <p:cNvSpPr/>
                  <p:nvPr/>
                </p:nvSpPr>
                <p:spPr>
                  <a:xfrm>
                    <a:off x="1025236" y="566171"/>
                    <a:ext cx="1727200" cy="1808548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E2C6165-5276-4A63-9754-F93A5BCE1380}"/>
                      </a:ext>
                    </a:extLst>
                  </p:cNvPr>
                  <p:cNvSpPr txBox="1"/>
                  <p:nvPr/>
                </p:nvSpPr>
                <p:spPr>
                  <a:xfrm>
                    <a:off x="1412680" y="668679"/>
                    <a:ext cx="810062" cy="17235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200" b="1">
                        <a:solidFill>
                          <a:srgbClr val="17A952"/>
                        </a:solidFill>
                        <a:latin typeface=".VnAvant" panose="020B7200000000000000" pitchFamily="34" charset="0"/>
                      </a:rPr>
                      <a:t>6</a:t>
                    </a:r>
                  </a:p>
                </p:txBody>
              </p: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24039C8-3677-4E4E-87B7-E2024ACFC10D}"/>
                    </a:ext>
                  </a:extLst>
                </p:cNvPr>
                <p:cNvGrpSpPr/>
                <p:nvPr/>
              </p:nvGrpSpPr>
              <p:grpSpPr>
                <a:xfrm>
                  <a:off x="4547076" y="0"/>
                  <a:ext cx="3371830" cy="2806869"/>
                  <a:chOff x="4722567" y="9236"/>
                  <a:chExt cx="3371830" cy="2806869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277C8BDE-D7FE-4167-9915-CDA727C33179}"/>
                      </a:ext>
                    </a:extLst>
                  </p:cNvPr>
                  <p:cNvGrpSpPr/>
                  <p:nvPr/>
                </p:nvGrpSpPr>
                <p:grpSpPr>
                  <a:xfrm>
                    <a:off x="4722567" y="1535979"/>
                    <a:ext cx="2477951" cy="1280126"/>
                    <a:chOff x="4772249" y="1705974"/>
                    <a:chExt cx="2477951" cy="1280126"/>
                  </a:xfrm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979DE646-2920-4BEF-B24A-F336DD824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2249" y="1705974"/>
                      <a:ext cx="2477951" cy="1280126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52" name="Picture 51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491133AC-FA34-4B28-9DAE-4342427C17D2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5047759" y="1847272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7938E83F-A4C1-4D9F-988A-E78E3F541E75}"/>
                      </a:ext>
                    </a:extLst>
                  </p:cNvPr>
                  <p:cNvGrpSpPr/>
                  <p:nvPr/>
                </p:nvGrpSpPr>
                <p:grpSpPr>
                  <a:xfrm>
                    <a:off x="4722569" y="9236"/>
                    <a:ext cx="3371828" cy="2722806"/>
                    <a:chOff x="4772251" y="411907"/>
                    <a:chExt cx="3371828" cy="2722806"/>
                  </a:xfrm>
                </p:grpSpPr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A82AE1F-AA4A-4B25-9531-B87C55BE5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2251" y="411907"/>
                      <a:ext cx="3371828" cy="1149038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44" name="Picture 43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B50BC3A5-3AC8-4C0C-9A8C-46BD41A2E7BB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4914038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5" name="Picture 44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2ABA179D-3748-489E-B1AE-60D8709C9B8C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5498079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6" name="Picture 45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CE3260D1-9ECE-4DCB-BACD-76FBAC87F4FA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6082120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47" name="Picture 46" descr="depositphotos_29811383-stock-illustration-strawberry-vector Chuỗi cửa hàng  mỹ phẩm làm đẹp chính hãng BECO">
                      <a:extLst>
                        <a:ext uri="{FF2B5EF4-FFF2-40B4-BE49-F238E27FC236}">
                          <a16:creationId xmlns:a16="http://schemas.microsoft.com/office/drawing/2014/main" id="{24D01258-5966-4C85-B0EB-A3401A0E50E3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465" b="98633" l="10000" r="96941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965" r="9210" b="5389"/>
                    <a:stretch/>
                  </p:blipFill>
                  <p:spPr bwMode="auto">
                    <a:xfrm>
                      <a:off x="6666161" y="591127"/>
                      <a:ext cx="584041" cy="831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1D499121-78FA-483B-BC1C-0DE1443421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14995" y="524760"/>
                      <a:ext cx="499486" cy="1084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5400" b="1">
                          <a:solidFill>
                            <a:srgbClr val="FFFF00"/>
                          </a:solidFill>
                          <a:latin typeface=".VnAvant" panose="020B7200000000000000" pitchFamily="34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4BFCC718-A40A-4EFB-A4D1-EFAC7FF396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6417" y="2049795"/>
                      <a:ext cx="499486" cy="1084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5400" b="1">
                          <a:latin typeface=".VnAvant" panose="020B7200000000000000" pitchFamily="34" charset="0"/>
                        </a:rPr>
                        <a:t>2</a:t>
                      </a:r>
                    </a:p>
                  </p:txBody>
                </p:sp>
              </p:grp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7A91512-BB31-4A3F-9F49-128D287A57EE}"/>
                    </a:ext>
                  </a:extLst>
                </p:cNvPr>
                <p:cNvCxnSpPr>
                  <a:cxnSpLocks/>
                  <a:stCxn id="53" idx="3"/>
                  <a:endCxn id="43" idx="1"/>
                </p:cNvCxnSpPr>
                <p:nvPr/>
              </p:nvCxnSpPr>
              <p:spPr>
                <a:xfrm flipV="1">
                  <a:off x="2973802" y="574519"/>
                  <a:ext cx="1573274" cy="90221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89C4F463-B05D-40B9-A4F0-79E606D909CA}"/>
                    </a:ext>
                  </a:extLst>
                </p:cNvPr>
                <p:cNvCxnSpPr>
                  <a:cxnSpLocks/>
                  <a:stCxn id="53" idx="3"/>
                  <a:endCxn id="51" idx="1"/>
                </p:cNvCxnSpPr>
                <p:nvPr/>
              </p:nvCxnSpPr>
              <p:spPr>
                <a:xfrm>
                  <a:off x="2973804" y="1476730"/>
                  <a:ext cx="1573273" cy="6900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8347C6F-9C50-481D-A2DA-84F296AD31D2}"/>
                  </a:ext>
                </a:extLst>
              </p:cNvPr>
              <p:cNvSpPr txBox="1"/>
              <p:nvPr/>
            </p:nvSpPr>
            <p:spPr>
              <a:xfrm>
                <a:off x="6836640" y="452052"/>
                <a:ext cx="1146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</a:rPr>
                  <a:t>Cách 2:</a:t>
                </a:r>
              </a:p>
            </p:txBody>
          </p:sp>
        </p:grpSp>
        <p:pic>
          <p:nvPicPr>
            <p:cNvPr id="80" name="Picture 79" descr="depositphotos_29811383-stock-illustration-strawberry-vector Chuỗi cửa hàng  mỹ phẩm làm đẹp chính hãng BECO">
              <a:extLst>
                <a:ext uri="{FF2B5EF4-FFF2-40B4-BE49-F238E27FC236}">
                  <a16:creationId xmlns:a16="http://schemas.microsoft.com/office/drawing/2014/main" id="{54C6C231-7910-416F-B0E0-F23092915C8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5" b="98633" l="10000" r="969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9210" b="5389"/>
            <a:stretch/>
          </p:blipFill>
          <p:spPr bwMode="auto">
            <a:xfrm>
              <a:off x="9898617" y="1845992"/>
              <a:ext cx="420051" cy="70746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375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+ hình nền powerpoint chủ đề hoa mùa xuân đẹp - độc - lạ cho bạn xem và  tải miễn phí">
            <a:extLst>
              <a:ext uri="{FF2B5EF4-FFF2-40B4-BE49-F238E27FC236}">
                <a16:creationId xmlns:a16="http://schemas.microsoft.com/office/drawing/2014/main" id="{6616A559-EB0E-4022-BF27-AC9C1BF282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15BDDA-1809-4B9C-9618-A14AB1073DD8}"/>
              </a:ext>
            </a:extLst>
          </p:cNvPr>
          <p:cNvSpPr txBox="1"/>
          <p:nvPr/>
        </p:nvSpPr>
        <p:spPr>
          <a:xfrm>
            <a:off x="1265382" y="1605776"/>
            <a:ext cx="1028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13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quả cam vàng tươi ngon - PNG">
            <a:extLst>
              <a:ext uri="{FF2B5EF4-FFF2-40B4-BE49-F238E27FC236}">
                <a16:creationId xmlns:a16="http://schemas.microsoft.com/office/drawing/2014/main" id="{EC855EAA-58CD-4C80-9D29-FE53E5A161C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119554" y="670880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C86099-FF66-424F-A4DC-87598DB853C8}"/>
              </a:ext>
            </a:extLst>
          </p:cNvPr>
          <p:cNvSpPr/>
          <p:nvPr/>
        </p:nvSpPr>
        <p:spPr>
          <a:xfrm>
            <a:off x="1538868" y="115383"/>
            <a:ext cx="7850459" cy="20368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3057B86-F7E0-4454-A637-5534C218C29F}"/>
              </a:ext>
            </a:extLst>
          </p:cNvPr>
          <p:cNvSpPr/>
          <p:nvPr/>
        </p:nvSpPr>
        <p:spPr>
          <a:xfrm>
            <a:off x="10671717" y="432019"/>
            <a:ext cx="1371600" cy="172016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6EF15E-8F6E-4C1B-811C-7CC2EA119F9D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4114802" y="2152184"/>
            <a:ext cx="1349296" cy="1583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D0D7BC-EDF3-42EC-86D4-1720872E5EDD}"/>
              </a:ext>
            </a:extLst>
          </p:cNvPr>
          <p:cNvCxnSpPr>
            <a:cxnSpLocks/>
          </p:cNvCxnSpPr>
          <p:nvPr/>
        </p:nvCxnSpPr>
        <p:spPr>
          <a:xfrm>
            <a:off x="6434919" y="2152184"/>
            <a:ext cx="1225969" cy="1583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28AAD1-A829-4F74-8683-ACFF544E11E7}"/>
              </a:ext>
            </a:extLst>
          </p:cNvPr>
          <p:cNvSpPr/>
          <p:nvPr/>
        </p:nvSpPr>
        <p:spPr>
          <a:xfrm>
            <a:off x="486927" y="3581400"/>
            <a:ext cx="489168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D07438-03CA-44F0-99D8-12D57652EFC7}"/>
              </a:ext>
            </a:extLst>
          </p:cNvPr>
          <p:cNvSpPr/>
          <p:nvPr/>
        </p:nvSpPr>
        <p:spPr>
          <a:xfrm>
            <a:off x="6453911" y="3581400"/>
            <a:ext cx="499105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C373B09-30BC-4B2E-88F3-30B08631C620}"/>
              </a:ext>
            </a:extLst>
          </p:cNvPr>
          <p:cNvSpPr/>
          <p:nvPr/>
        </p:nvSpPr>
        <p:spPr>
          <a:xfrm>
            <a:off x="3787761" y="4575416"/>
            <a:ext cx="1092819" cy="8683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F71967D-B650-4B1C-8F68-A1144A54BE23}"/>
              </a:ext>
            </a:extLst>
          </p:cNvPr>
          <p:cNvSpPr/>
          <p:nvPr/>
        </p:nvSpPr>
        <p:spPr>
          <a:xfrm>
            <a:off x="10214082" y="4598931"/>
            <a:ext cx="1143435" cy="8623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3A2D871-B9F0-4FDE-BA42-2C69B0BC091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245161" y="670879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B8A98286-905B-41A8-95B7-A800A487F5F1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4370768" y="67087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8D9A9B7B-4537-4CF1-9D6D-1EC8E3BC9140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5496375" y="67087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8978B5FE-CA06-4BD4-AA64-514D58664FD7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621982" y="67087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Hình ảnh quả cam vàng tươi ngon - PNG">
            <a:extLst>
              <a:ext uri="{FF2B5EF4-FFF2-40B4-BE49-F238E27FC236}">
                <a16:creationId xmlns:a16="http://schemas.microsoft.com/office/drawing/2014/main" id="{0975B231-17C9-4AC2-AE0B-DA73A9A08B7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747589" y="67087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5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47943 0.5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3793 0.499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2497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38255 0.476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237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38255 0.4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248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4857 0.6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325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15183 0.656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328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43463 -0.017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quả cam vàng tươi ngon - PNG">
            <a:extLst>
              <a:ext uri="{FF2B5EF4-FFF2-40B4-BE49-F238E27FC236}">
                <a16:creationId xmlns:a16="http://schemas.microsoft.com/office/drawing/2014/main" id="{EC855EAA-58CD-4C80-9D29-FE53E5A161C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008042" y="444200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C86099-FF66-424F-A4DC-87598DB853C8}"/>
              </a:ext>
            </a:extLst>
          </p:cNvPr>
          <p:cNvSpPr/>
          <p:nvPr/>
        </p:nvSpPr>
        <p:spPr>
          <a:xfrm>
            <a:off x="2170771" y="402681"/>
            <a:ext cx="7359076" cy="20368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6EF15E-8F6E-4C1B-811C-7CC2EA119F9D}"/>
              </a:ext>
            </a:extLst>
          </p:cNvPr>
          <p:cNvCxnSpPr>
            <a:cxnSpLocks/>
          </p:cNvCxnSpPr>
          <p:nvPr/>
        </p:nvCxnSpPr>
        <p:spPr>
          <a:xfrm flipH="1">
            <a:off x="4789651" y="2462971"/>
            <a:ext cx="1182679" cy="1551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D0D7BC-EDF3-42EC-86D4-1720872E5ED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6095999" y="2426434"/>
            <a:ext cx="1088836" cy="1579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28AAD1-A829-4F74-8683-ACFF544E11E7}"/>
              </a:ext>
            </a:extLst>
          </p:cNvPr>
          <p:cNvSpPr/>
          <p:nvPr/>
        </p:nvSpPr>
        <p:spPr>
          <a:xfrm>
            <a:off x="499476" y="3560882"/>
            <a:ext cx="489168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D07438-03CA-44F0-99D8-12D57652EFC7}"/>
              </a:ext>
            </a:extLst>
          </p:cNvPr>
          <p:cNvSpPr/>
          <p:nvPr/>
        </p:nvSpPr>
        <p:spPr>
          <a:xfrm>
            <a:off x="6453911" y="3581400"/>
            <a:ext cx="4991058" cy="28974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C373B09-30BC-4B2E-88F3-30B08631C620}"/>
              </a:ext>
            </a:extLst>
          </p:cNvPr>
          <p:cNvSpPr/>
          <p:nvPr/>
        </p:nvSpPr>
        <p:spPr>
          <a:xfrm>
            <a:off x="3787761" y="4575416"/>
            <a:ext cx="1092819" cy="8683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F71967D-B650-4B1C-8F68-A1144A54BE23}"/>
              </a:ext>
            </a:extLst>
          </p:cNvPr>
          <p:cNvSpPr/>
          <p:nvPr/>
        </p:nvSpPr>
        <p:spPr>
          <a:xfrm>
            <a:off x="10214082" y="4598931"/>
            <a:ext cx="1143435" cy="8623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3A2D871-B9F0-4FDE-BA42-2C69B0BC0916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731519" y="4188783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B8A98286-905B-41A8-95B7-A800A487F5F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723055" y="382501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8D9A9B7B-4537-4CF1-9D6D-1EC8E3BC91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361603" y="521158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8978B5FE-CA06-4BD4-AA64-514D58664FD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496706" y="5207572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Hình ảnh quả cam vàng tươi ngon - PNG">
            <a:extLst>
              <a:ext uri="{FF2B5EF4-FFF2-40B4-BE49-F238E27FC236}">
                <a16:creationId xmlns:a16="http://schemas.microsoft.com/office/drawing/2014/main" id="{0975B231-17C9-4AC2-AE0B-DA73A9A08B75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867654" y="4074514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411087" y="67787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82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4115 -0.47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2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19167 -0.422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2 -0.46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232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32 -0.620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10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393 -0.62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44218 -0.514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7EB9F3C-E5BB-482C-A239-E36234939099}"/>
              </a:ext>
            </a:extLst>
          </p:cNvPr>
          <p:cNvSpPr txBox="1"/>
          <p:nvPr/>
        </p:nvSpPr>
        <p:spPr>
          <a:xfrm>
            <a:off x="1567543" y="319314"/>
            <a:ext cx="96955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Mục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đích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– yêu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cầu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l"/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Kiến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thức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 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6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đối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bằng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nhau (1-5, 2-4, 3-3)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đặt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tương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ứng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nắm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6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đối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(3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 1-5, 2-4, 3-3)</a:t>
            </a: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nhau nhưng khi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2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lại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1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thì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như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lúc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đầu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năng:</a:t>
            </a:r>
            <a:endParaRPr lang="vi-VN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000" b="0" i="1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gộp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lượng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trong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phạm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vi 6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bằng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nhau.</a:t>
            </a: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Rèn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đếm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trên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đối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tượng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củng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chữ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trong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phạm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vi 6.</a:t>
            </a:r>
          </a:p>
          <a:p>
            <a:pPr algn="just"/>
            <a:r>
              <a:rPr lang="vi-VN" sz="2000" b="1" i="1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kỹ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sử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dụng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đồ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dùng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đồ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chơi.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Khả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năng quan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sát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, tư duy, ghi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nhớ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chủ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3.Thái </a:t>
            </a:r>
            <a:r>
              <a:rPr lang="vi-VN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độ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hào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hứng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tham gia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động</a:t>
            </a:r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tinh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thần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thi đua, tinh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thần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tập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thể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khi chơi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b="0" i="0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vi-VN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 chơi.</a:t>
            </a:r>
          </a:p>
        </p:txBody>
      </p:sp>
    </p:spTree>
    <p:extLst>
      <p:ext uri="{BB962C8B-B14F-4D97-AF65-F5344CB8AC3E}">
        <p14:creationId xmlns:p14="http://schemas.microsoft.com/office/powerpoint/2010/main" val="80428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4733719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498049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8" name="Picture 17" descr="Hình ảnh quả cam vàng tươi ngon - PNG">
            <a:extLst>
              <a:ext uri="{FF2B5EF4-FFF2-40B4-BE49-F238E27FC236}">
                <a16:creationId xmlns:a16="http://schemas.microsoft.com/office/drawing/2014/main" id="{A71E8D90-AE60-4768-BF3A-CEF9CD6FAB2F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418289" y="121521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Hình ảnh quả cam vàng tươi ngon - PNG">
            <a:extLst>
              <a:ext uri="{FF2B5EF4-FFF2-40B4-BE49-F238E27FC236}">
                <a16:creationId xmlns:a16="http://schemas.microsoft.com/office/drawing/2014/main" id="{29273C1A-1F40-4FE7-8ED9-69DA4B21C08E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543896" y="121521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Hình ảnh quả cam vàng tươi ngon - PNG">
            <a:extLst>
              <a:ext uri="{FF2B5EF4-FFF2-40B4-BE49-F238E27FC236}">
                <a16:creationId xmlns:a16="http://schemas.microsoft.com/office/drawing/2014/main" id="{686FBACA-51D6-42E6-83BD-6C496126A4E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4669503" y="1215215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Hình ảnh quả cam vàng tươi ngon - PNG">
            <a:extLst>
              <a:ext uri="{FF2B5EF4-FFF2-40B4-BE49-F238E27FC236}">
                <a16:creationId xmlns:a16="http://schemas.microsoft.com/office/drawing/2014/main" id="{4A4CF311-6FC1-42FE-9D3B-A07D4910BF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5795110" y="1215214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920717" y="1215213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046324" y="1215212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405263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9968537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152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00196 0.4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0326 0.470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6784 0.380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190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8581 0.38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191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36042 0.531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65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36692 0.530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4375 -0.0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4733719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498049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817599" y="429461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138687" y="429461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405263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9968537" y="4076721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C3C88B4-B52A-4AB0-BD1F-E92EACEF409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1359580" y="485507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FE1D408F-EE3A-43F6-BF13-A340EF3B444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74491" y="38350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382796F0-9D2C-4CAA-BDAC-BF01CCFAC15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1362094" y="383505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3C0E70E8-4395-47CE-854C-803EDAB7B21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50204" y="4836860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943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45065 -0.3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-19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25143 -0.39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196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5976 -0.5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27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-0.00857 L 0.1694 -0.54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26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0677 -0.44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0248 -0.447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236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53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5268593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517006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965805" y="1231438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8053407" y="1230409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968066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10356464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C3C88B4-B52A-4AB0-BD1F-E92EACEF409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4669503" y="1230411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FE1D408F-EE3A-43F6-BF13-A340EF3B444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543896" y="1230412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382796F0-9D2C-4CAA-BDAC-BF01CCFAC15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356623" y="1215211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3C0E70E8-4395-47CE-854C-803EDAB7B21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5795110" y="1230410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4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17187 0.4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2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17682 0.462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3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683 0.4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7071 0.46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6706 0.4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23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07122 0.4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229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44101 -0.0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0A317B-12BB-42ED-AAB4-00BDA58F477F}"/>
              </a:ext>
            </a:extLst>
          </p:cNvPr>
          <p:cNvSpPr txBox="1"/>
          <p:nvPr/>
        </p:nvSpPr>
        <p:spPr>
          <a:xfrm>
            <a:off x="228574" y="3798623"/>
            <a:ext cx="5268593" cy="20764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C79AB4-ED30-43B6-8B1A-44F893085710}"/>
              </a:ext>
            </a:extLst>
          </p:cNvPr>
          <p:cNvSpPr txBox="1"/>
          <p:nvPr/>
        </p:nvSpPr>
        <p:spPr>
          <a:xfrm>
            <a:off x="6694834" y="3836021"/>
            <a:ext cx="5170063" cy="207647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DAD7892-6844-43DD-959B-26F95021BE24}"/>
              </a:ext>
            </a:extLst>
          </p:cNvPr>
          <p:cNvSpPr/>
          <p:nvPr/>
        </p:nvSpPr>
        <p:spPr>
          <a:xfrm>
            <a:off x="10600657" y="997315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69A81-637C-40DD-850F-9160060894EB}"/>
              </a:ext>
            </a:extLst>
          </p:cNvPr>
          <p:cNvSpPr txBox="1"/>
          <p:nvPr/>
        </p:nvSpPr>
        <p:spPr>
          <a:xfrm>
            <a:off x="2152187" y="677875"/>
            <a:ext cx="7683190" cy="20764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6" name="Picture 35" descr="Hình ảnh quả cam vàng tươi ngon - PNG">
            <a:extLst>
              <a:ext uri="{FF2B5EF4-FFF2-40B4-BE49-F238E27FC236}">
                <a16:creationId xmlns:a16="http://schemas.microsoft.com/office/drawing/2014/main" id="{7D433B15-378C-4CAA-9BCE-D5EF2D07709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7962846" y="4343963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Hình ảnh quả cam vàng tươi ngon - PNG">
            <a:extLst>
              <a:ext uri="{FF2B5EF4-FFF2-40B4-BE49-F238E27FC236}">
                <a16:creationId xmlns:a16="http://schemas.microsoft.com/office/drawing/2014/main" id="{5455DF86-6691-495D-8170-15CEA701C94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9160513" y="437335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0DA47-1A93-4CA9-BF3E-3337601723F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66224" y="2754351"/>
            <a:ext cx="3027558" cy="10602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963AE4-0FD2-4C42-B88A-C82E9467BE48}"/>
              </a:ext>
            </a:extLst>
          </p:cNvPr>
          <p:cNvCxnSpPr>
            <a:cxnSpLocks/>
          </p:cNvCxnSpPr>
          <p:nvPr/>
        </p:nvCxnSpPr>
        <p:spPr>
          <a:xfrm>
            <a:off x="6011893" y="2754346"/>
            <a:ext cx="2943254" cy="1081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8E6356A1-0BC9-40E1-9604-71C5C4D9C661}"/>
              </a:ext>
            </a:extLst>
          </p:cNvPr>
          <p:cNvSpPr/>
          <p:nvPr/>
        </p:nvSpPr>
        <p:spPr>
          <a:xfrm>
            <a:off x="3968066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5CE0479D-B5C3-4F4F-BBC8-8E250850FFB0}"/>
              </a:ext>
            </a:extLst>
          </p:cNvPr>
          <p:cNvSpPr/>
          <p:nvPr/>
        </p:nvSpPr>
        <p:spPr>
          <a:xfrm>
            <a:off x="10356464" y="4126067"/>
            <a:ext cx="1264240" cy="143759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0" name="Picture 29" descr="Hình ảnh quả cam vàng tươi ngon - PNG">
            <a:extLst>
              <a:ext uri="{FF2B5EF4-FFF2-40B4-BE49-F238E27FC236}">
                <a16:creationId xmlns:a16="http://schemas.microsoft.com/office/drawing/2014/main" id="{8C3C88B4-B52A-4AB0-BD1F-E92EACEF409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2650377" y="43733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Hình ảnh quả cam vàng tươi ngon - PNG">
            <a:extLst>
              <a:ext uri="{FF2B5EF4-FFF2-40B4-BE49-F238E27FC236}">
                <a16:creationId xmlns:a16="http://schemas.microsoft.com/office/drawing/2014/main" id="{FE1D408F-EE3A-43F6-BF13-A340EF3B4448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1452710" y="43733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Hình ảnh quả cam vàng tươi ngon - PNG">
            <a:extLst>
              <a:ext uri="{FF2B5EF4-FFF2-40B4-BE49-F238E27FC236}">
                <a16:creationId xmlns:a16="http://schemas.microsoft.com/office/drawing/2014/main" id="{382796F0-9D2C-4CAA-BDAC-BF01CCFAC15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327103" y="4373357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Hình ảnh quả cam vàng tươi ngon - PNG">
            <a:extLst>
              <a:ext uri="{FF2B5EF4-FFF2-40B4-BE49-F238E27FC236}">
                <a16:creationId xmlns:a16="http://schemas.microsoft.com/office/drawing/2014/main" id="{3C0E70E8-4395-47CE-854C-803EDAB7B21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3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8856" r="12781" b="7380"/>
          <a:stretch/>
        </p:blipFill>
        <p:spPr bwMode="auto">
          <a:xfrm>
            <a:off x="6730250" y="4373356"/>
            <a:ext cx="1125607" cy="100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43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15325 -0.46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15144 -0.46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-2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5013 -0.4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33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8985 -0.464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232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8919 -0.4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-2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9232 -0.45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228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53" grpId="0" animBg="1"/>
      <p:bldP spid="48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ute Đẹp Nhất Năm 2018">
            <a:extLst>
              <a:ext uri="{FF2B5EF4-FFF2-40B4-BE49-F238E27FC236}">
                <a16:creationId xmlns:a16="http://schemas.microsoft.com/office/drawing/2014/main" id="{565A3831-43CB-41C4-8F2B-911E3CF9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50112B-C97A-4D65-BEDA-5B08E46EB7FB}"/>
              </a:ext>
            </a:extLst>
          </p:cNvPr>
          <p:cNvSpPr/>
          <p:nvPr/>
        </p:nvSpPr>
        <p:spPr>
          <a:xfrm>
            <a:off x="4741446" y="1813156"/>
            <a:ext cx="3243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7DD86E-F2FB-4413-8E3D-45FBC61EC7DE}"/>
              </a:ext>
            </a:extLst>
          </p:cNvPr>
          <p:cNvSpPr/>
          <p:nvPr/>
        </p:nvSpPr>
        <p:spPr>
          <a:xfrm>
            <a:off x="2890982" y="2734279"/>
            <a:ext cx="7250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</a:p>
        </p:txBody>
      </p:sp>
    </p:spTree>
    <p:extLst>
      <p:ext uri="{BB962C8B-B14F-4D97-AF65-F5344CB8AC3E}">
        <p14:creationId xmlns:p14="http://schemas.microsoft.com/office/powerpoint/2010/main" val="31494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ình nền Powerpoint đẹp tạo nên một Slide chuyên nghiệp">
            <a:extLst>
              <a:ext uri="{FF2B5EF4-FFF2-40B4-BE49-F238E27FC236}">
                <a16:creationId xmlns:a16="http://schemas.microsoft.com/office/drawing/2014/main" id="{2E4B7D28-2FD8-46C6-9180-191BD7B4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Mây Xanh Không đều, đám Mây, Mây, Clip Nghệ Thuật miễn phí tải tập  tin PNG PSDComment và Vector">
            <a:extLst>
              <a:ext uri="{FF2B5EF4-FFF2-40B4-BE49-F238E27FC236}">
                <a16:creationId xmlns:a16="http://schemas.microsoft.com/office/drawing/2014/main" id="{63D41911-E2D4-4027-9FFC-A8F1F79E5EC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4304" r="2941" b="25801"/>
          <a:stretch/>
        </p:blipFill>
        <p:spPr bwMode="auto">
          <a:xfrm>
            <a:off x="2124363" y="1186324"/>
            <a:ext cx="7620001" cy="3561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81CDC-6DAA-4D2D-9952-6297CC5E4FD3}"/>
              </a:ext>
            </a:extLst>
          </p:cNvPr>
          <p:cNvSpPr txBox="1"/>
          <p:nvPr/>
        </p:nvSpPr>
        <p:spPr>
          <a:xfrm>
            <a:off x="3565235" y="2691825"/>
            <a:ext cx="520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Thi ai chọn đúng</a:t>
            </a:r>
          </a:p>
        </p:txBody>
      </p:sp>
    </p:spTree>
    <p:extLst>
      <p:ext uri="{BB962C8B-B14F-4D97-AF65-F5344CB8AC3E}">
        <p14:creationId xmlns:p14="http://schemas.microsoft.com/office/powerpoint/2010/main" val="217804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88E0F-4C38-4881-B6F6-D2DFE4037363}"/>
              </a:ext>
            </a:extLst>
          </p:cNvPr>
          <p:cNvSpPr/>
          <p:nvPr/>
        </p:nvSpPr>
        <p:spPr>
          <a:xfrm>
            <a:off x="1326995" y="1616927"/>
            <a:ext cx="1706137" cy="20741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2A20CF-C4B9-4304-A43D-5804DC36932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033132" y="1962615"/>
            <a:ext cx="1516566" cy="6913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104DC3-C264-4DA1-8110-0014670641BA}"/>
              </a:ext>
            </a:extLst>
          </p:cNvPr>
          <p:cNvCxnSpPr>
            <a:cxnSpLocks/>
          </p:cNvCxnSpPr>
          <p:nvPr/>
        </p:nvCxnSpPr>
        <p:spPr>
          <a:xfrm>
            <a:off x="3033132" y="2696737"/>
            <a:ext cx="1516566" cy="6226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4BE745-2D78-4FB8-A3BE-F9D2A517BFEF}"/>
              </a:ext>
            </a:extLst>
          </p:cNvPr>
          <p:cNvGrpSpPr/>
          <p:nvPr/>
        </p:nvGrpSpPr>
        <p:grpSpPr>
          <a:xfrm>
            <a:off x="4549698" y="1209907"/>
            <a:ext cx="3278458" cy="1115122"/>
            <a:chOff x="4549698" y="1209907"/>
            <a:chExt cx="3278458" cy="11151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66351E-F8EF-4966-B793-85FF39ED10D3}"/>
                </a:ext>
              </a:extLst>
            </p:cNvPr>
            <p:cNvSpPr txBox="1"/>
            <p:nvPr/>
          </p:nvSpPr>
          <p:spPr>
            <a:xfrm>
              <a:off x="4549698" y="1209907"/>
              <a:ext cx="3278458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0" name="Picture 9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65527958-71F0-40F4-BE11-9D109CCA771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4908651" y="1257001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E39FB4EB-C639-4B79-9EF3-825925680986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5597914" y="1257000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96D416-B982-4696-9C4E-3B8BCC0F8BA9}"/>
                </a:ext>
              </a:extLst>
            </p:cNvPr>
            <p:cNvSpPr/>
            <p:nvPr/>
          </p:nvSpPr>
          <p:spPr>
            <a:xfrm>
              <a:off x="6704545" y="1336750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FDA7C-F699-4693-81ED-9B17552FE822}"/>
              </a:ext>
            </a:extLst>
          </p:cNvPr>
          <p:cNvGrpSpPr/>
          <p:nvPr/>
        </p:nvGrpSpPr>
        <p:grpSpPr>
          <a:xfrm>
            <a:off x="1081668" y="5255309"/>
            <a:ext cx="3826983" cy="1115122"/>
            <a:chOff x="1081668" y="5255309"/>
            <a:chExt cx="3826983" cy="11151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F2B59-B853-42A5-B487-E5631FAB514C}"/>
                </a:ext>
              </a:extLst>
            </p:cNvPr>
            <p:cNvSpPr txBox="1"/>
            <p:nvPr/>
          </p:nvSpPr>
          <p:spPr>
            <a:xfrm>
              <a:off x="1081668" y="5255309"/>
              <a:ext cx="3826983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15" name="Picture 14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336F7217-0844-4A8D-A512-E6CB8D99F78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268833" y="5271439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C72BAF7A-D0C4-46A6-BF0C-9C99A05E519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913491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DD27B4EE-8A30-4061-9BAD-85F891DBD1C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2558149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47347CEE-EDB0-4324-AD98-D7CB87369E2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3202807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95BB7-31F3-4788-B32E-8FCA925CD37D}"/>
                </a:ext>
              </a:extLst>
            </p:cNvPr>
            <p:cNvSpPr/>
            <p:nvPr/>
          </p:nvSpPr>
          <p:spPr>
            <a:xfrm>
              <a:off x="4060238" y="5396091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EABDF9-6F89-4C17-A549-E51C5442BAA8}"/>
              </a:ext>
            </a:extLst>
          </p:cNvPr>
          <p:cNvGrpSpPr/>
          <p:nvPr/>
        </p:nvGrpSpPr>
        <p:grpSpPr>
          <a:xfrm>
            <a:off x="9381834" y="5255308"/>
            <a:ext cx="2279356" cy="1115122"/>
            <a:chOff x="1081669" y="5255309"/>
            <a:chExt cx="2573580" cy="111512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F43357-BF59-46CD-AB3B-DA559F2A330B}"/>
                </a:ext>
              </a:extLst>
            </p:cNvPr>
            <p:cNvSpPr txBox="1"/>
            <p:nvPr/>
          </p:nvSpPr>
          <p:spPr>
            <a:xfrm>
              <a:off x="1081669" y="5255309"/>
              <a:ext cx="2573580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25" name="Picture 24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A6779EB2-0924-49DD-89DB-18AC4D70D56E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268833" y="5271439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2FCFA872-CADC-4B70-8013-65067294ACD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913491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679A3C-4B6F-4F67-ADC8-015DDEC45009}"/>
                </a:ext>
              </a:extLst>
            </p:cNvPr>
            <p:cNvSpPr/>
            <p:nvPr/>
          </p:nvSpPr>
          <p:spPr>
            <a:xfrm>
              <a:off x="2798238" y="5382153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31C3FD-AFF4-45D7-8887-ACCE67AAAB49}"/>
              </a:ext>
            </a:extLst>
          </p:cNvPr>
          <p:cNvGrpSpPr/>
          <p:nvPr/>
        </p:nvGrpSpPr>
        <p:grpSpPr>
          <a:xfrm>
            <a:off x="5700284" y="5255308"/>
            <a:ext cx="2889917" cy="1115122"/>
            <a:chOff x="1081668" y="5255309"/>
            <a:chExt cx="3262954" cy="111512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76D236-B183-446A-B7E8-A27FA08B7985}"/>
                </a:ext>
              </a:extLst>
            </p:cNvPr>
            <p:cNvSpPr txBox="1"/>
            <p:nvPr/>
          </p:nvSpPr>
          <p:spPr>
            <a:xfrm>
              <a:off x="1081668" y="5255309"/>
              <a:ext cx="3262954" cy="111512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32" name="Picture 31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E973AB09-D30E-4CE5-9C67-85F50ECA16B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268833" y="5271439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C2FA3E69-45F0-4C18-B128-67F2C1846300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1913491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8561F7E0-8B6A-44B6-9D45-C533577E679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2558149" y="5302403"/>
              <a:ext cx="644658" cy="1020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018FB4-DDDC-48AA-8120-AD42579298CB}"/>
                </a:ext>
              </a:extLst>
            </p:cNvPr>
            <p:cNvSpPr/>
            <p:nvPr/>
          </p:nvSpPr>
          <p:spPr>
            <a:xfrm>
              <a:off x="3389972" y="5345615"/>
              <a:ext cx="661638" cy="8614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pic>
        <p:nvPicPr>
          <p:cNvPr id="36" name="Picture 35" descr="Nghi vấn lời câu Hỏi Mèo Biểu tượng - câu hỏi png tải về - Miễn phí trong  suốt Góc png Tải về.">
            <a:extLst>
              <a:ext uri="{FF2B5EF4-FFF2-40B4-BE49-F238E27FC236}">
                <a16:creationId xmlns:a16="http://schemas.microsoft.com/office/drawing/2014/main" id="{495A8B9B-F618-4DB4-9A72-130B4BA3A41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t="8882" r="21382" b="5731"/>
          <a:stretch/>
        </p:blipFill>
        <p:spPr bwMode="auto">
          <a:xfrm>
            <a:off x="4690731" y="2693342"/>
            <a:ext cx="763270" cy="105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54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28242 -0.3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88E0F-4C38-4881-B6F6-D2DFE4037363}"/>
              </a:ext>
            </a:extLst>
          </p:cNvPr>
          <p:cNvSpPr/>
          <p:nvPr/>
        </p:nvSpPr>
        <p:spPr>
          <a:xfrm>
            <a:off x="1326995" y="1616927"/>
            <a:ext cx="1706137" cy="2074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2A20CF-C4B9-4304-A43D-5804DC36932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033132" y="1962615"/>
            <a:ext cx="1516566" cy="6913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104DC3-C264-4DA1-8110-0014670641BA}"/>
              </a:ext>
            </a:extLst>
          </p:cNvPr>
          <p:cNvCxnSpPr>
            <a:cxnSpLocks/>
          </p:cNvCxnSpPr>
          <p:nvPr/>
        </p:nvCxnSpPr>
        <p:spPr>
          <a:xfrm>
            <a:off x="3033132" y="2696737"/>
            <a:ext cx="1516566" cy="6226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Nghi vấn lời câu Hỏi Mèo Biểu tượng - câu hỏi png tải về - Miễn phí trong  suốt Góc png Tải về.">
            <a:extLst>
              <a:ext uri="{FF2B5EF4-FFF2-40B4-BE49-F238E27FC236}">
                <a16:creationId xmlns:a16="http://schemas.microsoft.com/office/drawing/2014/main" id="{495A8B9B-F618-4DB4-9A72-130B4BA3A41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t="8882" r="21382" b="5731"/>
          <a:stretch/>
        </p:blipFill>
        <p:spPr bwMode="auto">
          <a:xfrm>
            <a:off x="4705783" y="2792931"/>
            <a:ext cx="763270" cy="105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92D8AE1-7C46-409F-919D-3D2D9F0A3573}"/>
              </a:ext>
            </a:extLst>
          </p:cNvPr>
          <p:cNvGrpSpPr/>
          <p:nvPr/>
        </p:nvGrpSpPr>
        <p:grpSpPr>
          <a:xfrm>
            <a:off x="5201391" y="5246104"/>
            <a:ext cx="3780989" cy="1124982"/>
            <a:chOff x="4549698" y="1209907"/>
            <a:chExt cx="3780989" cy="11249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4BE745-2D78-4FB8-A3BE-F9D2A517BFEF}"/>
                </a:ext>
              </a:extLst>
            </p:cNvPr>
            <p:cNvGrpSpPr/>
            <p:nvPr/>
          </p:nvGrpSpPr>
          <p:grpSpPr>
            <a:xfrm>
              <a:off x="4549698" y="1219767"/>
              <a:ext cx="3780989" cy="1115122"/>
              <a:chOff x="4549698" y="1209907"/>
              <a:chExt cx="3278458" cy="111512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66351E-F8EF-4966-B793-85FF39ED10D3}"/>
                  </a:ext>
                </a:extLst>
              </p:cNvPr>
              <p:cNvSpPr txBox="1"/>
              <p:nvPr/>
            </p:nvSpPr>
            <p:spPr>
              <a:xfrm>
                <a:off x="4549698" y="1209907"/>
                <a:ext cx="3278458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A96D416-B982-4696-9C4E-3B8BCC0F8BA9}"/>
                  </a:ext>
                </a:extLst>
              </p:cNvPr>
              <p:cNvSpPr/>
              <p:nvPr/>
            </p:nvSpPr>
            <p:spPr>
              <a:xfrm>
                <a:off x="6928775" y="1336752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3</a:t>
                </a:r>
              </a:p>
            </p:txBody>
          </p:sp>
        </p:grpSp>
        <p:pic>
          <p:nvPicPr>
            <p:cNvPr id="37" name="Picture 36" descr="Nourriture, cupcake aux fraises, png | PNGEgg">
              <a:extLst>
                <a:ext uri="{FF2B5EF4-FFF2-40B4-BE49-F238E27FC236}">
                  <a16:creationId xmlns:a16="http://schemas.microsoft.com/office/drawing/2014/main" id="{0985BF6C-0AA2-40F9-8A26-C3727ABFB9BE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4639574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37" descr="Nourriture, cupcake aux fraises, png | PNGEgg">
              <a:extLst>
                <a:ext uri="{FF2B5EF4-FFF2-40B4-BE49-F238E27FC236}">
                  <a16:creationId xmlns:a16="http://schemas.microsoft.com/office/drawing/2014/main" id="{A507D022-5BD1-4DAD-87E4-6A32FB0ECA8E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5445195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Picture 38" descr="Nourriture, cupcake aux fraises, png | PNGEgg">
              <a:extLst>
                <a:ext uri="{FF2B5EF4-FFF2-40B4-BE49-F238E27FC236}">
                  <a16:creationId xmlns:a16="http://schemas.microsoft.com/office/drawing/2014/main" id="{777FB901-BB21-4CAA-88D8-EAC35A83119A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6255990" y="1211951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2A603C-A3F3-4737-874D-64C4C36325D2}"/>
              </a:ext>
            </a:extLst>
          </p:cNvPr>
          <p:cNvGrpSpPr/>
          <p:nvPr/>
        </p:nvGrpSpPr>
        <p:grpSpPr>
          <a:xfrm>
            <a:off x="577638" y="5255964"/>
            <a:ext cx="4344064" cy="1115122"/>
            <a:chOff x="1081668" y="5255309"/>
            <a:chExt cx="4344064" cy="11151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AFDA7C-F699-4693-81ED-9B17552FE822}"/>
                </a:ext>
              </a:extLst>
            </p:cNvPr>
            <p:cNvGrpSpPr/>
            <p:nvPr/>
          </p:nvGrpSpPr>
          <p:grpSpPr>
            <a:xfrm>
              <a:off x="1081668" y="5255309"/>
              <a:ext cx="4344064" cy="1115122"/>
              <a:chOff x="1081668" y="5255309"/>
              <a:chExt cx="3826983" cy="111512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7F2B59-B853-42A5-B487-E5631FAB514C}"/>
                  </a:ext>
                </a:extLst>
              </p:cNvPr>
              <p:cNvSpPr txBox="1"/>
              <p:nvPr/>
            </p:nvSpPr>
            <p:spPr>
              <a:xfrm>
                <a:off x="1081668" y="5255309"/>
                <a:ext cx="3826983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E95BB7-31F3-4788-B32E-8FCA925CD37D}"/>
                  </a:ext>
                </a:extLst>
              </p:cNvPr>
              <p:cNvSpPr/>
              <p:nvPr/>
            </p:nvSpPr>
            <p:spPr>
              <a:xfrm>
                <a:off x="4060238" y="5396091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4</a:t>
                </a:r>
              </a:p>
            </p:txBody>
          </p:sp>
        </p:grpSp>
        <p:pic>
          <p:nvPicPr>
            <p:cNvPr id="40" name="Picture 39" descr="Nourriture, cupcake aux fraises, png | PNGEgg">
              <a:extLst>
                <a:ext uri="{FF2B5EF4-FFF2-40B4-BE49-F238E27FC236}">
                  <a16:creationId xmlns:a16="http://schemas.microsoft.com/office/drawing/2014/main" id="{C33628F0-24A5-4225-AB8B-DC995DB63CCF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1145167" y="5273709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 descr="Nourriture, cupcake aux fraises, png | PNGEgg">
              <a:extLst>
                <a:ext uri="{FF2B5EF4-FFF2-40B4-BE49-F238E27FC236}">
                  <a16:creationId xmlns:a16="http://schemas.microsoft.com/office/drawing/2014/main" id="{F3DE1919-2F2B-4411-B02B-715010E3C79C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1881891" y="5270505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Picture 41" descr="Nourriture, cupcake aux fraises, png | PNGEgg">
              <a:extLst>
                <a:ext uri="{FF2B5EF4-FFF2-40B4-BE49-F238E27FC236}">
                  <a16:creationId xmlns:a16="http://schemas.microsoft.com/office/drawing/2014/main" id="{5CFF3360-CB96-46EA-92B3-ADA2156C0F69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2651497" y="5270505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42" descr="Nourriture, cupcake aux fraises, png | PNGEgg">
              <a:extLst>
                <a:ext uri="{FF2B5EF4-FFF2-40B4-BE49-F238E27FC236}">
                  <a16:creationId xmlns:a16="http://schemas.microsoft.com/office/drawing/2014/main" id="{AC3D279E-45F9-4A96-A77E-2705D3196D6F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3422812" y="5270505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E68F5-E3BB-4481-8AAA-8A5513D991E6}"/>
              </a:ext>
            </a:extLst>
          </p:cNvPr>
          <p:cNvGrpSpPr/>
          <p:nvPr/>
        </p:nvGrpSpPr>
        <p:grpSpPr>
          <a:xfrm>
            <a:off x="9373763" y="5214298"/>
            <a:ext cx="2699330" cy="1138482"/>
            <a:chOff x="9348541" y="5219203"/>
            <a:chExt cx="2699330" cy="113848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EABDF9-6F89-4C17-A549-E51C5442BAA8}"/>
                </a:ext>
              </a:extLst>
            </p:cNvPr>
            <p:cNvGrpSpPr/>
            <p:nvPr/>
          </p:nvGrpSpPr>
          <p:grpSpPr>
            <a:xfrm>
              <a:off x="9348541" y="5242563"/>
              <a:ext cx="2699330" cy="1115122"/>
              <a:chOff x="1081669" y="5255309"/>
              <a:chExt cx="2573580" cy="111512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F43357-BF59-46CD-AB3B-DA559F2A330B}"/>
                  </a:ext>
                </a:extLst>
              </p:cNvPr>
              <p:cNvSpPr txBox="1"/>
              <p:nvPr/>
            </p:nvSpPr>
            <p:spPr>
              <a:xfrm>
                <a:off x="1081669" y="5255309"/>
                <a:ext cx="2573580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679A3C-4B6F-4F67-ADC8-015DDEC45009}"/>
                  </a:ext>
                </a:extLst>
              </p:cNvPr>
              <p:cNvSpPr/>
              <p:nvPr/>
            </p:nvSpPr>
            <p:spPr>
              <a:xfrm>
                <a:off x="2798238" y="5382153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2DC96D-8FE8-4EAC-93D2-9760590E746C}"/>
                </a:ext>
              </a:extLst>
            </p:cNvPr>
            <p:cNvGrpSpPr/>
            <p:nvPr/>
          </p:nvGrpSpPr>
          <p:grpSpPr>
            <a:xfrm>
              <a:off x="9479630" y="5219203"/>
              <a:ext cx="1567203" cy="1083793"/>
              <a:chOff x="9422497" y="5255489"/>
              <a:chExt cx="1567203" cy="1083793"/>
            </a:xfrm>
          </p:grpSpPr>
          <p:pic>
            <p:nvPicPr>
              <p:cNvPr id="47" name="Picture 46" descr="Nourriture, cupcake aux fraises, png | PNGEgg">
                <a:extLst>
                  <a:ext uri="{FF2B5EF4-FFF2-40B4-BE49-F238E27FC236}">
                    <a16:creationId xmlns:a16="http://schemas.microsoft.com/office/drawing/2014/main" id="{5B176AFF-EE2A-437D-B0AA-A8F888102944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02" t="19759" r="28449" b="7661"/>
              <a:stretch/>
            </p:blipFill>
            <p:spPr bwMode="auto">
              <a:xfrm>
                <a:off x="9422497" y="5255489"/>
                <a:ext cx="763270" cy="10528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8" name="Picture 47" descr="Nourriture, cupcake aux fraises, png | PNGEgg">
                <a:extLst>
                  <a:ext uri="{FF2B5EF4-FFF2-40B4-BE49-F238E27FC236}">
                    <a16:creationId xmlns:a16="http://schemas.microsoft.com/office/drawing/2014/main" id="{C5E83B32-B104-42D6-8489-A91EE2F83A90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02" t="19759" r="28449" b="7661"/>
              <a:stretch/>
            </p:blipFill>
            <p:spPr bwMode="auto">
              <a:xfrm>
                <a:off x="10226430" y="5286452"/>
                <a:ext cx="763270" cy="10528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A3631BF-5514-4646-A360-F3D93BBB664D}"/>
              </a:ext>
            </a:extLst>
          </p:cNvPr>
          <p:cNvGrpSpPr/>
          <p:nvPr/>
        </p:nvGrpSpPr>
        <p:grpSpPr>
          <a:xfrm>
            <a:off x="4573556" y="1455451"/>
            <a:ext cx="3780989" cy="1124982"/>
            <a:chOff x="4549698" y="1209907"/>
            <a:chExt cx="3780989" cy="112498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28B9353-461E-4B34-B8F7-9894675B015D}"/>
                </a:ext>
              </a:extLst>
            </p:cNvPr>
            <p:cNvGrpSpPr/>
            <p:nvPr/>
          </p:nvGrpSpPr>
          <p:grpSpPr>
            <a:xfrm>
              <a:off x="4549698" y="1219767"/>
              <a:ext cx="3780989" cy="1115122"/>
              <a:chOff x="4549698" y="1209907"/>
              <a:chExt cx="3278458" cy="1115122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295BA6-530F-4A44-9260-A1F54DB941D6}"/>
                  </a:ext>
                </a:extLst>
              </p:cNvPr>
              <p:cNvSpPr txBox="1"/>
              <p:nvPr/>
            </p:nvSpPr>
            <p:spPr>
              <a:xfrm>
                <a:off x="4549698" y="1209907"/>
                <a:ext cx="3278458" cy="1115122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B2D10BD-BF1A-4991-AA1E-EF21C7892009}"/>
                  </a:ext>
                </a:extLst>
              </p:cNvPr>
              <p:cNvSpPr/>
              <p:nvPr/>
            </p:nvSpPr>
            <p:spPr>
              <a:xfrm>
                <a:off x="6928775" y="1336752"/>
                <a:ext cx="661638" cy="86143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3</a:t>
                </a:r>
              </a:p>
            </p:txBody>
          </p:sp>
        </p:grpSp>
        <p:pic>
          <p:nvPicPr>
            <p:cNvPr id="54" name="Picture 53" descr="Nourriture, cupcake aux fraises, png | PNGEgg">
              <a:extLst>
                <a:ext uri="{FF2B5EF4-FFF2-40B4-BE49-F238E27FC236}">
                  <a16:creationId xmlns:a16="http://schemas.microsoft.com/office/drawing/2014/main" id="{FAD4DDE2-7056-4A12-A07B-EE886B1FC72C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4639574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Picture 54" descr="Nourriture, cupcake aux fraises, png | PNGEgg">
              <a:extLst>
                <a:ext uri="{FF2B5EF4-FFF2-40B4-BE49-F238E27FC236}">
                  <a16:creationId xmlns:a16="http://schemas.microsoft.com/office/drawing/2014/main" id="{C6CD522E-7135-4FA4-BBCA-9F7827D657E0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5445195" y="1209907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Picture 55" descr="Nourriture, cupcake aux fraises, png | PNGEgg">
              <a:extLst>
                <a:ext uri="{FF2B5EF4-FFF2-40B4-BE49-F238E27FC236}">
                  <a16:creationId xmlns:a16="http://schemas.microsoft.com/office/drawing/2014/main" id="{CBD9D432-7DA9-477A-9E4A-ED7DE3103409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2" t="19759" r="28449" b="7661"/>
            <a:stretch/>
          </p:blipFill>
          <p:spPr bwMode="auto">
            <a:xfrm>
              <a:off x="6255990" y="1211951"/>
              <a:ext cx="763270" cy="10528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85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299 -0.3692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1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26D856D-A1B6-46F2-BEBA-134F0A60BFAC}"/>
              </a:ext>
            </a:extLst>
          </p:cNvPr>
          <p:cNvGrpSpPr/>
          <p:nvPr/>
        </p:nvGrpSpPr>
        <p:grpSpPr>
          <a:xfrm>
            <a:off x="2254936" y="2238518"/>
            <a:ext cx="700535" cy="716515"/>
            <a:chOff x="2687444" y="1494263"/>
            <a:chExt cx="892097" cy="888381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9AAE82A3-2FF3-4C19-8B48-4E4582951F3B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026C31B8-9DF0-4F57-8EF3-0F9897F92D9B}"/>
                </a:ext>
              </a:extLst>
            </p:cNvPr>
            <p:cNvSpPr/>
            <p:nvPr/>
          </p:nvSpPr>
          <p:spPr>
            <a:xfrm>
              <a:off x="2687444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72679AAE-2ECD-4AD7-8D7D-5345699E9104}"/>
                </a:ext>
              </a:extLst>
            </p:cNvPr>
            <p:cNvSpPr/>
            <p:nvPr/>
          </p:nvSpPr>
          <p:spPr>
            <a:xfrm>
              <a:off x="3211551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B8A2637C-168A-4C94-9BAE-10C098F1E9FF}"/>
                </a:ext>
              </a:extLst>
            </p:cNvPr>
            <p:cNvSpPr/>
            <p:nvPr/>
          </p:nvSpPr>
          <p:spPr>
            <a:xfrm>
              <a:off x="3211551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9B430DF-E2A7-4D1D-9072-73773C6777A0}"/>
              </a:ext>
            </a:extLst>
          </p:cNvPr>
          <p:cNvSpPr/>
          <p:nvPr/>
        </p:nvSpPr>
        <p:spPr>
          <a:xfrm>
            <a:off x="5282558" y="4224264"/>
            <a:ext cx="272441" cy="30912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FEEBEE6-6B01-4DD1-A97E-86B21A73DBE5}"/>
              </a:ext>
            </a:extLst>
          </p:cNvPr>
          <p:cNvSpPr/>
          <p:nvPr/>
        </p:nvSpPr>
        <p:spPr>
          <a:xfrm>
            <a:off x="5646449" y="4224264"/>
            <a:ext cx="272441" cy="30912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9A4B0A-20FD-4AC3-94FB-ED10D7FCA264}"/>
              </a:ext>
            </a:extLst>
          </p:cNvPr>
          <p:cNvGrpSpPr/>
          <p:nvPr/>
        </p:nvGrpSpPr>
        <p:grpSpPr>
          <a:xfrm>
            <a:off x="3861044" y="2215808"/>
            <a:ext cx="315016" cy="676441"/>
            <a:chOff x="2687444" y="1494263"/>
            <a:chExt cx="367990" cy="888381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20986C9E-EC7F-468E-A359-B6E27559D086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CAE2B38-FC6C-4D71-8644-E8F95D205A7B}"/>
                </a:ext>
              </a:extLst>
            </p:cNvPr>
            <p:cNvSpPr/>
            <p:nvPr/>
          </p:nvSpPr>
          <p:spPr>
            <a:xfrm>
              <a:off x="2687444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29627-347B-44FF-B4DC-5D198374042E}"/>
              </a:ext>
            </a:extLst>
          </p:cNvPr>
          <p:cNvGrpSpPr/>
          <p:nvPr/>
        </p:nvGrpSpPr>
        <p:grpSpPr>
          <a:xfrm>
            <a:off x="10947921" y="2635409"/>
            <a:ext cx="692480" cy="1003007"/>
            <a:chOff x="2687444" y="1494263"/>
            <a:chExt cx="892097" cy="1389344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B0965E02-0D84-44C8-B074-44BD2E29B667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E1BDEB30-264C-4789-9AE5-8722AD30AC00}"/>
                </a:ext>
              </a:extLst>
            </p:cNvPr>
            <p:cNvSpPr/>
            <p:nvPr/>
          </p:nvSpPr>
          <p:spPr>
            <a:xfrm>
              <a:off x="2700886" y="2024222"/>
              <a:ext cx="367990" cy="3738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2C4B4E7A-1F7A-4F0E-848D-B40418C4B878}"/>
                </a:ext>
              </a:extLst>
            </p:cNvPr>
            <p:cNvSpPr/>
            <p:nvPr/>
          </p:nvSpPr>
          <p:spPr>
            <a:xfrm>
              <a:off x="3211551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585769E7-DD59-4219-8710-911A412AE7FD}"/>
                </a:ext>
              </a:extLst>
            </p:cNvPr>
            <p:cNvSpPr/>
            <p:nvPr/>
          </p:nvSpPr>
          <p:spPr>
            <a:xfrm>
              <a:off x="3208657" y="2007639"/>
              <a:ext cx="367990" cy="3738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EB2BB7D9-61EE-4BFA-97B9-95D903137077}"/>
                </a:ext>
              </a:extLst>
            </p:cNvPr>
            <p:cNvSpPr/>
            <p:nvPr/>
          </p:nvSpPr>
          <p:spPr>
            <a:xfrm>
              <a:off x="2738332" y="2509714"/>
              <a:ext cx="367990" cy="37389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860271-41F3-447B-A60E-B681720A0F66}"/>
              </a:ext>
            </a:extLst>
          </p:cNvPr>
          <p:cNvGrpSpPr/>
          <p:nvPr/>
        </p:nvGrpSpPr>
        <p:grpSpPr>
          <a:xfrm>
            <a:off x="5331583" y="5009870"/>
            <a:ext cx="616562" cy="709721"/>
            <a:chOff x="2687444" y="1494263"/>
            <a:chExt cx="892097" cy="888381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6E834950-8E40-45BC-8737-1C624365E5B3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E3A65344-3687-436A-9E32-7B343FE424AF}"/>
                </a:ext>
              </a:extLst>
            </p:cNvPr>
            <p:cNvSpPr/>
            <p:nvPr/>
          </p:nvSpPr>
          <p:spPr>
            <a:xfrm>
              <a:off x="2687444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B65E3590-D782-42E3-8EF1-8FAF0D6AC2A8}"/>
                </a:ext>
              </a:extLst>
            </p:cNvPr>
            <p:cNvSpPr/>
            <p:nvPr/>
          </p:nvSpPr>
          <p:spPr>
            <a:xfrm>
              <a:off x="3211551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FCD9F343-12D8-4B49-A859-90E61268A0F4}"/>
                </a:ext>
              </a:extLst>
            </p:cNvPr>
            <p:cNvSpPr/>
            <p:nvPr/>
          </p:nvSpPr>
          <p:spPr>
            <a:xfrm>
              <a:off x="3211551" y="2003502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9A8E6AC-9873-4C97-94C3-2848C9D459FC}"/>
              </a:ext>
            </a:extLst>
          </p:cNvPr>
          <p:cNvSpPr/>
          <p:nvPr/>
        </p:nvSpPr>
        <p:spPr>
          <a:xfrm>
            <a:off x="2694094" y="4686826"/>
            <a:ext cx="269921" cy="2801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AE02E46C-E702-4C36-B78F-7134448564A4}"/>
              </a:ext>
            </a:extLst>
          </p:cNvPr>
          <p:cNvSpPr/>
          <p:nvPr/>
        </p:nvSpPr>
        <p:spPr>
          <a:xfrm>
            <a:off x="2248981" y="4686826"/>
            <a:ext cx="269921" cy="2801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67F738F4-13CD-43B5-B28E-0DD4F6565EFC}"/>
              </a:ext>
            </a:extLst>
          </p:cNvPr>
          <p:cNvSpPr/>
          <p:nvPr/>
        </p:nvSpPr>
        <p:spPr>
          <a:xfrm>
            <a:off x="3164195" y="4691747"/>
            <a:ext cx="269921" cy="2801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275BE6D1-3D0A-40A7-AB54-9C5799034459}"/>
              </a:ext>
            </a:extLst>
          </p:cNvPr>
          <p:cNvSpPr/>
          <p:nvPr/>
        </p:nvSpPr>
        <p:spPr>
          <a:xfrm>
            <a:off x="3363545" y="5644841"/>
            <a:ext cx="277411" cy="2459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6A4B0813-0E38-4724-A982-E1B5D81C768E}"/>
              </a:ext>
            </a:extLst>
          </p:cNvPr>
          <p:cNvSpPr/>
          <p:nvPr/>
        </p:nvSpPr>
        <p:spPr>
          <a:xfrm>
            <a:off x="2909821" y="5628016"/>
            <a:ext cx="277411" cy="2459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E834AC3-1BAD-413A-BEE5-C090EA6B91C6}"/>
              </a:ext>
            </a:extLst>
          </p:cNvPr>
          <p:cNvSpPr/>
          <p:nvPr/>
        </p:nvSpPr>
        <p:spPr>
          <a:xfrm>
            <a:off x="3168687" y="5949478"/>
            <a:ext cx="277411" cy="2459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9894C255-C0D9-43F3-9702-AA6515738C76}"/>
              </a:ext>
            </a:extLst>
          </p:cNvPr>
          <p:cNvSpPr/>
          <p:nvPr/>
        </p:nvSpPr>
        <p:spPr>
          <a:xfrm>
            <a:off x="8819809" y="5581128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AA636C2F-3DA0-4A40-B08E-79E459E80933}"/>
              </a:ext>
            </a:extLst>
          </p:cNvPr>
          <p:cNvSpPr/>
          <p:nvPr/>
        </p:nvSpPr>
        <p:spPr>
          <a:xfrm>
            <a:off x="7486062" y="3953950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9BA400A3-7A69-4D64-A1EE-42E50DDFA2B1}"/>
              </a:ext>
            </a:extLst>
          </p:cNvPr>
          <p:cNvSpPr/>
          <p:nvPr/>
        </p:nvSpPr>
        <p:spPr>
          <a:xfrm>
            <a:off x="9251481" y="5581127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78F4B8ED-53A5-4FA1-96EF-7359EFF50575}"/>
              </a:ext>
            </a:extLst>
          </p:cNvPr>
          <p:cNvSpPr/>
          <p:nvPr/>
        </p:nvSpPr>
        <p:spPr>
          <a:xfrm>
            <a:off x="8501764" y="3953950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636BDDB1-D7B7-4C2A-81F1-B204CD91653F}"/>
              </a:ext>
            </a:extLst>
          </p:cNvPr>
          <p:cNvSpPr/>
          <p:nvPr/>
        </p:nvSpPr>
        <p:spPr>
          <a:xfrm>
            <a:off x="7445381" y="5401694"/>
            <a:ext cx="288465" cy="28247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3FF493E-11CF-4A37-9CA4-0254ADFC1FAB}"/>
              </a:ext>
            </a:extLst>
          </p:cNvPr>
          <p:cNvSpPr/>
          <p:nvPr/>
        </p:nvSpPr>
        <p:spPr>
          <a:xfrm>
            <a:off x="8841489" y="6039831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F6582E1D-A12E-4F0C-997F-4A8BC4EDDB4B}"/>
              </a:ext>
            </a:extLst>
          </p:cNvPr>
          <p:cNvSpPr/>
          <p:nvPr/>
        </p:nvSpPr>
        <p:spPr>
          <a:xfrm>
            <a:off x="9661475" y="6039831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90992E55-5007-4E04-9EB2-7FAE00BA6FA8}"/>
              </a:ext>
            </a:extLst>
          </p:cNvPr>
          <p:cNvSpPr/>
          <p:nvPr/>
        </p:nvSpPr>
        <p:spPr>
          <a:xfrm>
            <a:off x="9251482" y="6057012"/>
            <a:ext cx="264723" cy="3216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2AB955B4-9BAA-4671-8F5A-14C32C4CF168}"/>
              </a:ext>
            </a:extLst>
          </p:cNvPr>
          <p:cNvSpPr/>
          <p:nvPr/>
        </p:nvSpPr>
        <p:spPr>
          <a:xfrm>
            <a:off x="9603891" y="3564515"/>
            <a:ext cx="252919" cy="3144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2E1A7C15-D768-41EF-96A8-3C989FEB39AF}"/>
              </a:ext>
            </a:extLst>
          </p:cNvPr>
          <p:cNvSpPr/>
          <p:nvPr/>
        </p:nvSpPr>
        <p:spPr>
          <a:xfrm>
            <a:off x="9611420" y="3961186"/>
            <a:ext cx="252919" cy="3144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F0E2C30-C773-4498-B597-CD32E35E7B0D}"/>
              </a:ext>
            </a:extLst>
          </p:cNvPr>
          <p:cNvGrpSpPr/>
          <p:nvPr/>
        </p:nvGrpSpPr>
        <p:grpSpPr>
          <a:xfrm>
            <a:off x="7430667" y="2202130"/>
            <a:ext cx="1296386" cy="336446"/>
            <a:chOff x="7891349" y="1961685"/>
            <a:chExt cx="1540123" cy="371606"/>
          </a:xfrm>
        </p:grpSpPr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D4B6723C-8BB3-4645-BB12-D12CF24CB26E}"/>
                </a:ext>
              </a:extLst>
            </p:cNvPr>
            <p:cNvSpPr/>
            <p:nvPr/>
          </p:nvSpPr>
          <p:spPr>
            <a:xfrm>
              <a:off x="7891349" y="1961685"/>
              <a:ext cx="400189" cy="3716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98A8DEAE-3D11-40DC-AE8E-5DC182C5DC59}"/>
                </a:ext>
              </a:extLst>
            </p:cNvPr>
            <p:cNvSpPr/>
            <p:nvPr/>
          </p:nvSpPr>
          <p:spPr>
            <a:xfrm>
              <a:off x="8461316" y="1961685"/>
              <a:ext cx="400189" cy="3716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858D8038-C691-4FC5-AC7C-A515DA9469C4}"/>
                </a:ext>
              </a:extLst>
            </p:cNvPr>
            <p:cNvSpPr/>
            <p:nvPr/>
          </p:nvSpPr>
          <p:spPr>
            <a:xfrm>
              <a:off x="9031283" y="1961685"/>
              <a:ext cx="400189" cy="37160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37B3881-BC04-4DFE-8BA5-9FCDC039510C}"/>
              </a:ext>
            </a:extLst>
          </p:cNvPr>
          <p:cNvSpPr txBox="1"/>
          <p:nvPr/>
        </p:nvSpPr>
        <p:spPr>
          <a:xfrm>
            <a:off x="1669842" y="2238518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0501D2-2B13-48ED-9442-47D796A40C4E}"/>
              </a:ext>
            </a:extLst>
          </p:cNvPr>
          <p:cNvSpPr txBox="1"/>
          <p:nvPr/>
        </p:nvSpPr>
        <p:spPr>
          <a:xfrm>
            <a:off x="3295304" y="2113975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2C4DC4D-5C58-4322-A578-F2F686FFB08F}"/>
              </a:ext>
            </a:extLst>
          </p:cNvPr>
          <p:cNvSpPr/>
          <p:nvPr/>
        </p:nvSpPr>
        <p:spPr>
          <a:xfrm>
            <a:off x="1530455" y="1808894"/>
            <a:ext cx="3168187" cy="158932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546C1BE-8A3B-484A-A909-0F5FD726E803}"/>
              </a:ext>
            </a:extLst>
          </p:cNvPr>
          <p:cNvSpPr txBox="1"/>
          <p:nvPr/>
        </p:nvSpPr>
        <p:spPr>
          <a:xfrm>
            <a:off x="5523770" y="1550561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F012A6-D657-47C4-9034-726DAFBC5E7F}"/>
              </a:ext>
            </a:extLst>
          </p:cNvPr>
          <p:cNvSpPr txBox="1"/>
          <p:nvPr/>
        </p:nvSpPr>
        <p:spPr>
          <a:xfrm>
            <a:off x="6956935" y="1999954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DCF0342-642D-4F66-ADB4-64B8FEEA3B73}"/>
              </a:ext>
            </a:extLst>
          </p:cNvPr>
          <p:cNvSpPr/>
          <p:nvPr/>
        </p:nvSpPr>
        <p:spPr>
          <a:xfrm rot="392894">
            <a:off x="5220868" y="1397780"/>
            <a:ext cx="3622829" cy="1527218"/>
          </a:xfrm>
          <a:prstGeom prst="ellipse">
            <a:avLst/>
          </a:prstGeom>
          <a:noFill/>
          <a:ln w="19050">
            <a:solidFill>
              <a:srgbClr val="28E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E8DEC64F-D21F-4BBB-A8F4-28581A09B52F}"/>
              </a:ext>
            </a:extLst>
          </p:cNvPr>
          <p:cNvSpPr/>
          <p:nvPr/>
        </p:nvSpPr>
        <p:spPr>
          <a:xfrm>
            <a:off x="11336967" y="4184699"/>
            <a:ext cx="285648" cy="29355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8A0504-B222-4AD2-BC01-9175397D3B6A}"/>
              </a:ext>
            </a:extLst>
          </p:cNvPr>
          <p:cNvSpPr txBox="1"/>
          <p:nvPr/>
        </p:nvSpPr>
        <p:spPr>
          <a:xfrm>
            <a:off x="10380237" y="2725493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F78A42-3A9B-49C9-AAFE-06ED485A68F0}"/>
              </a:ext>
            </a:extLst>
          </p:cNvPr>
          <p:cNvSpPr txBox="1"/>
          <p:nvPr/>
        </p:nvSpPr>
        <p:spPr>
          <a:xfrm>
            <a:off x="10784327" y="3929876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86B0F1-925A-4C4A-AF12-5EBF024C4D03}"/>
              </a:ext>
            </a:extLst>
          </p:cNvPr>
          <p:cNvSpPr/>
          <p:nvPr/>
        </p:nvSpPr>
        <p:spPr>
          <a:xfrm rot="21111428">
            <a:off x="10361486" y="2143962"/>
            <a:ext cx="1648268" cy="274703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DA8EEC-6FAF-494F-B5EB-15038F225830}"/>
              </a:ext>
            </a:extLst>
          </p:cNvPr>
          <p:cNvGrpSpPr/>
          <p:nvPr/>
        </p:nvGrpSpPr>
        <p:grpSpPr>
          <a:xfrm>
            <a:off x="6033597" y="1685529"/>
            <a:ext cx="798035" cy="651298"/>
            <a:chOff x="2687444" y="1482651"/>
            <a:chExt cx="892097" cy="834945"/>
          </a:xfrm>
        </p:grpSpPr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D848CDC6-ED52-471A-A5FA-EA935D4B0385}"/>
                </a:ext>
              </a:extLst>
            </p:cNvPr>
            <p:cNvSpPr/>
            <p:nvPr/>
          </p:nvSpPr>
          <p:spPr>
            <a:xfrm>
              <a:off x="2687444" y="1494263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931FC146-9E54-4AEF-B13E-8DB9A05791D2}"/>
                </a:ext>
              </a:extLst>
            </p:cNvPr>
            <p:cNvSpPr/>
            <p:nvPr/>
          </p:nvSpPr>
          <p:spPr>
            <a:xfrm>
              <a:off x="2898789" y="1938454"/>
              <a:ext cx="367990" cy="37914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>
              <a:extLst>
                <a:ext uri="{FF2B5EF4-FFF2-40B4-BE49-F238E27FC236}">
                  <a16:creationId xmlns:a16="http://schemas.microsoft.com/office/drawing/2014/main" id="{6F2F7CF7-DD16-40F0-A183-19CDA43BFD9E}"/>
                </a:ext>
              </a:extLst>
            </p:cNvPr>
            <p:cNvSpPr/>
            <p:nvPr/>
          </p:nvSpPr>
          <p:spPr>
            <a:xfrm>
              <a:off x="3211551" y="1482651"/>
              <a:ext cx="367990" cy="390754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4BDA78EB-2DAC-43D0-A361-ABF2377FA12C}"/>
              </a:ext>
            </a:extLst>
          </p:cNvPr>
          <p:cNvSpPr/>
          <p:nvPr/>
        </p:nvSpPr>
        <p:spPr>
          <a:xfrm>
            <a:off x="7830327" y="3964912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E2BDBCD5-35B3-4F51-B352-E8001713A8B3}"/>
              </a:ext>
            </a:extLst>
          </p:cNvPr>
          <p:cNvSpPr/>
          <p:nvPr/>
        </p:nvSpPr>
        <p:spPr>
          <a:xfrm>
            <a:off x="8173733" y="3956172"/>
            <a:ext cx="256433" cy="330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6B849F-D57B-4E2D-B8C0-BEE4B86B941B}"/>
              </a:ext>
            </a:extLst>
          </p:cNvPr>
          <p:cNvSpPr txBox="1"/>
          <p:nvPr/>
        </p:nvSpPr>
        <p:spPr>
          <a:xfrm>
            <a:off x="1741064" y="4468634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ECE2BD-6043-48C9-B308-458BAA27EE91}"/>
              </a:ext>
            </a:extLst>
          </p:cNvPr>
          <p:cNvSpPr txBox="1"/>
          <p:nvPr/>
        </p:nvSpPr>
        <p:spPr>
          <a:xfrm>
            <a:off x="2409198" y="5458514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578B10-2875-4B63-AE85-2A9678C2AB97}"/>
              </a:ext>
            </a:extLst>
          </p:cNvPr>
          <p:cNvSpPr/>
          <p:nvPr/>
        </p:nvSpPr>
        <p:spPr>
          <a:xfrm rot="2334133">
            <a:off x="1444061" y="4334199"/>
            <a:ext cx="2641532" cy="19285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22B3A96-A8D7-4DFF-9D8D-6D23805EB8B5}"/>
              </a:ext>
            </a:extLst>
          </p:cNvPr>
          <p:cNvSpPr txBox="1"/>
          <p:nvPr/>
        </p:nvSpPr>
        <p:spPr>
          <a:xfrm>
            <a:off x="4694148" y="3983326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851595-4217-428F-99E2-985522DCAA3E}"/>
              </a:ext>
            </a:extLst>
          </p:cNvPr>
          <p:cNvSpPr txBox="1"/>
          <p:nvPr/>
        </p:nvSpPr>
        <p:spPr>
          <a:xfrm>
            <a:off x="4698056" y="5000396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7E7CD7-0280-4908-80B5-729A20D315B1}"/>
              </a:ext>
            </a:extLst>
          </p:cNvPr>
          <p:cNvSpPr/>
          <p:nvPr/>
        </p:nvSpPr>
        <p:spPr>
          <a:xfrm>
            <a:off x="4513862" y="3668753"/>
            <a:ext cx="1701190" cy="248897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B8D61AA-1134-469B-8BA5-532FB621E058}"/>
              </a:ext>
            </a:extLst>
          </p:cNvPr>
          <p:cNvSpPr txBox="1"/>
          <p:nvPr/>
        </p:nvSpPr>
        <p:spPr>
          <a:xfrm>
            <a:off x="7874160" y="3223386"/>
            <a:ext cx="32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40ABCE4-C2B5-4233-BF7F-E7AF99A2957A}"/>
              </a:ext>
            </a:extLst>
          </p:cNvPr>
          <p:cNvSpPr txBox="1"/>
          <p:nvPr/>
        </p:nvSpPr>
        <p:spPr>
          <a:xfrm>
            <a:off x="9062052" y="3548060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F0C173-2D51-4E82-A514-370684143940}"/>
              </a:ext>
            </a:extLst>
          </p:cNvPr>
          <p:cNvSpPr/>
          <p:nvPr/>
        </p:nvSpPr>
        <p:spPr>
          <a:xfrm>
            <a:off x="7175175" y="3212549"/>
            <a:ext cx="3096558" cy="1497274"/>
          </a:xfrm>
          <a:prstGeom prst="ellipse">
            <a:avLst/>
          </a:prstGeom>
          <a:noFill/>
          <a:ln w="38100">
            <a:solidFill>
              <a:srgbClr val="17A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25E3B00-77FC-4F48-B991-CD50C44BC18E}"/>
              </a:ext>
            </a:extLst>
          </p:cNvPr>
          <p:cNvSpPr txBox="1"/>
          <p:nvPr/>
        </p:nvSpPr>
        <p:spPr>
          <a:xfrm>
            <a:off x="6901078" y="5106660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A5690C3-9E83-4046-A838-CCC6B63EE171}"/>
              </a:ext>
            </a:extLst>
          </p:cNvPr>
          <p:cNvSpPr txBox="1"/>
          <p:nvPr/>
        </p:nvSpPr>
        <p:spPr>
          <a:xfrm>
            <a:off x="8196889" y="5397655"/>
            <a:ext cx="3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B5E8C5-1B3E-4E09-BA34-EE8D3685423D}"/>
              </a:ext>
            </a:extLst>
          </p:cNvPr>
          <p:cNvSpPr/>
          <p:nvPr/>
        </p:nvSpPr>
        <p:spPr>
          <a:xfrm rot="711986">
            <a:off x="6777557" y="5095677"/>
            <a:ext cx="3788794" cy="153763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45BBA2-6999-410D-9BB1-0924136290F8}"/>
              </a:ext>
            </a:extLst>
          </p:cNvPr>
          <p:cNvSpPr txBox="1"/>
          <p:nvPr/>
        </p:nvSpPr>
        <p:spPr>
          <a:xfrm>
            <a:off x="1853837" y="360218"/>
            <a:ext cx="913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6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́! </a:t>
            </a:r>
          </a:p>
        </p:txBody>
      </p:sp>
    </p:spTree>
    <p:extLst>
      <p:ext uri="{BB962C8B-B14F-4D97-AF65-F5344CB8AC3E}">
        <p14:creationId xmlns:p14="http://schemas.microsoft.com/office/powerpoint/2010/main" val="24355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 animBg="1"/>
      <p:bldP spid="73" grpId="0"/>
      <p:bldP spid="74" grpId="0"/>
      <p:bldP spid="75" grpId="0" animBg="1"/>
      <p:bldP spid="70" grpId="0"/>
      <p:bldP spid="71" grpId="0"/>
      <p:bldP spid="3" grpId="0" animBg="1"/>
      <p:bldP spid="92" grpId="0"/>
      <p:bldP spid="94" grpId="0"/>
      <p:bldP spid="5" grpId="0" animBg="1"/>
      <p:bldP spid="95" grpId="0"/>
      <p:bldP spid="96" grpId="0"/>
      <p:bldP spid="9" grpId="0" animBg="1"/>
      <p:bldP spid="97" grpId="0"/>
      <p:bldP spid="98" grpId="0"/>
      <p:bldP spid="19" grpId="0" animBg="1"/>
      <p:bldP spid="103" grpId="0"/>
      <p:bldP spid="104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Bướm đẹp Bướm Xanh động Vật Bay Bướm, Bướm đẹp, Con Bướm Xanh,  Động Vật Bay miễn phí tải tập tin PNG PSDComment và Vector">
            <a:extLst>
              <a:ext uri="{FF2B5EF4-FFF2-40B4-BE49-F238E27FC236}">
                <a16:creationId xmlns:a16="http://schemas.microsoft.com/office/drawing/2014/main" id="{7B70313A-3D9C-41CE-9B53-B807930A69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682">
            <a:off x="1494014" y="-328092"/>
            <a:ext cx="1390685" cy="148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ình ảnh Bướm đẹp Bướm Xanh động Vật Bay Bướm, Bướm đẹp, Con Bướm Xanh,  Động Vật Bay miễn phí tải tập tin PNG PSDComment và Vector">
            <a:extLst>
              <a:ext uri="{FF2B5EF4-FFF2-40B4-BE49-F238E27FC236}">
                <a16:creationId xmlns:a16="http://schemas.microsoft.com/office/drawing/2014/main" id="{AA008C31-18D1-4A79-A321-2FCD142ED9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682">
            <a:off x="9139638" y="-20335"/>
            <a:ext cx="1386225" cy="13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ảnh Bướm đẹp Bướm Xanh động Vật Bay Bướm, Bướm đẹp, Con Bướm Xanh,  Động Vật Bay miễn phí tải tập tin PNG PSDComment và Vector">
            <a:extLst>
              <a:ext uri="{FF2B5EF4-FFF2-40B4-BE49-F238E27FC236}">
                <a16:creationId xmlns:a16="http://schemas.microsoft.com/office/drawing/2014/main" id="{E60450C1-935D-4718-A611-5382851910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682">
            <a:off x="671022" y="4388648"/>
            <a:ext cx="1386225" cy="13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710C35BF-3AFD-4786-89D3-11A24293E0E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9248550" y="4272994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3FB176A1-7E83-4D5C-9F02-9F52A2A94BB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2250967" y="1695054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CF1A7E7B-B729-40CE-9F8A-A6293C3B6C9E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10814085" y="2381250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ED45209F-BE8F-445C-A311-584F9C63DA3A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10985600" y="221418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F1602ADD-9889-4A80-8D2B-F78CCB874CB5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2345469" y="5747837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BE1A2C25-FF14-4AB8-B338-8E1D71C4AA39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503823" y="2533649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9D66180D-B46B-4859-BD1A-1F6AA73A5D81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10875194" y="3628647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B28A0514-3479-469A-A774-9DA88E743DC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9066941" y="5869277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E5C59E31-C7C3-41DE-8F77-B0B6D4C4CA0F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2116156" y="3814524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ình ảnh Bướm đỏ Tươi Bướm đẹp Bướm đẹp Bướm Vẽ Tay, Tươi, đỏ, Bướm đỏ Tươi  miễn phí tải tập tin PNG PSDComment và Vector">
            <a:extLst>
              <a:ext uri="{FF2B5EF4-FFF2-40B4-BE49-F238E27FC236}">
                <a16:creationId xmlns:a16="http://schemas.microsoft.com/office/drawing/2014/main" id="{BB44DD19-3F56-4558-9C0E-7C9677D6122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" t="11111" r="4445" b="13504"/>
          <a:stretch/>
        </p:blipFill>
        <p:spPr bwMode="auto">
          <a:xfrm>
            <a:off x="9066941" y="2094988"/>
            <a:ext cx="1090930" cy="90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Hình Minh Họa Vector Màu Vẽ Tay Của Một Con Bướm Đang Bay Trên Nền Trắng  Hình minh họa Sẵn có - Tải xuống Hình ảnh Ngay bây giờ - iStock">
            <a:extLst>
              <a:ext uri="{FF2B5EF4-FFF2-40B4-BE49-F238E27FC236}">
                <a16:creationId xmlns:a16="http://schemas.microsoft.com/office/drawing/2014/main" id="{614BBC94-EA53-4000-A21C-C9F207137BF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22237" r="13779" b="22783"/>
          <a:stretch/>
        </p:blipFill>
        <p:spPr bwMode="auto">
          <a:xfrm>
            <a:off x="10836459" y="5747837"/>
            <a:ext cx="1168400" cy="89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2C514CD-25BB-4929-A8BE-E491D66A0EAF}"/>
              </a:ext>
            </a:extLst>
          </p:cNvPr>
          <p:cNvGrpSpPr/>
          <p:nvPr/>
        </p:nvGrpSpPr>
        <p:grpSpPr>
          <a:xfrm>
            <a:off x="2919470" y="124160"/>
            <a:ext cx="7127913" cy="2703886"/>
            <a:chOff x="2919470" y="124162"/>
            <a:chExt cx="7127913" cy="27038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6B8B57-9F88-4510-BF4B-951A7B73D03E}"/>
                </a:ext>
              </a:extLst>
            </p:cNvPr>
            <p:cNvSpPr txBox="1"/>
            <p:nvPr/>
          </p:nvSpPr>
          <p:spPr>
            <a:xfrm>
              <a:off x="2919470" y="124162"/>
              <a:ext cx="712791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Tách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tượng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viết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ứng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vào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từng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vừa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tách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nhe</a:t>
              </a:r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́!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FF4453-CD37-4C92-BFAE-07E6351C4908}"/>
                </a:ext>
              </a:extLst>
            </p:cNvPr>
            <p:cNvSpPr/>
            <p:nvPr/>
          </p:nvSpPr>
          <p:spPr>
            <a:xfrm>
              <a:off x="4078825" y="1274668"/>
              <a:ext cx="4628412" cy="15533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D10428E3-C054-4F1A-9B3D-FCAE48DF973F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4573584" y="1386419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Picture 46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17020945-0810-442F-B326-5C4BDB85AD88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5196334" y="1402671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6F6AC505-6544-4A82-B52A-0BA76F010C69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6439960" y="1385098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C2FE77B0-9DCC-4CB1-BDE5-097786C0B2AA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7059413" y="1377583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15EE588F-9368-439D-B1AB-6406F4E1B856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7700549" y="1377583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928A533E-17DA-481A-B58B-C09BB3287621}"/>
                </a:ext>
              </a:extLst>
            </p:cNvPr>
            <p:cNvSpPr/>
            <p:nvPr/>
          </p:nvSpPr>
          <p:spPr>
            <a:xfrm>
              <a:off x="5359298" y="2181853"/>
              <a:ext cx="591282" cy="491540"/>
            </a:xfrm>
            <a:prstGeom prst="flowChartConnec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9BF13B57-6501-4C9F-853F-7CB880F3DE4A}"/>
                </a:ext>
              </a:extLst>
            </p:cNvPr>
            <p:cNvSpPr/>
            <p:nvPr/>
          </p:nvSpPr>
          <p:spPr>
            <a:xfrm>
              <a:off x="6872269" y="2168274"/>
              <a:ext cx="591282" cy="491950"/>
            </a:xfrm>
            <a:prstGeom prst="flowChartConnec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 descr="Tổng hợp Hình Ảnh Kem Ốc Quế Đẹp giá rẻ, bán chạy tháng 11/2021 - BeeCost">
              <a:extLst>
                <a:ext uri="{FF2B5EF4-FFF2-40B4-BE49-F238E27FC236}">
                  <a16:creationId xmlns:a16="http://schemas.microsoft.com/office/drawing/2014/main" id="{BE4C1D46-0196-4022-AF7B-06A9863AE2F4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t="429" r="23176" b="-429"/>
            <a:stretch/>
          </p:blipFill>
          <p:spPr bwMode="auto">
            <a:xfrm>
              <a:off x="5856471" y="1402670"/>
              <a:ext cx="625843" cy="6172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61E9BE-AA95-45F0-A92D-D3D7CE0ED06B}"/>
              </a:ext>
            </a:extLst>
          </p:cNvPr>
          <p:cNvGrpSpPr/>
          <p:nvPr/>
        </p:nvGrpSpPr>
        <p:grpSpPr>
          <a:xfrm>
            <a:off x="4078825" y="3167290"/>
            <a:ext cx="4628412" cy="1553379"/>
            <a:chOff x="4121771" y="2499910"/>
            <a:chExt cx="4628412" cy="155337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0F874A-6C8B-4590-8C25-4CDC2DD3C700}"/>
                </a:ext>
              </a:extLst>
            </p:cNvPr>
            <p:cNvGrpSpPr/>
            <p:nvPr/>
          </p:nvGrpSpPr>
          <p:grpSpPr>
            <a:xfrm>
              <a:off x="4121771" y="2499910"/>
              <a:ext cx="4628412" cy="1553379"/>
              <a:chOff x="3931694" y="341522"/>
              <a:chExt cx="4840904" cy="2192127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02E3663-137D-43CF-95AB-F0503E292048}"/>
                  </a:ext>
                </a:extLst>
              </p:cNvPr>
              <p:cNvSpPr/>
              <p:nvPr/>
            </p:nvSpPr>
            <p:spPr>
              <a:xfrm>
                <a:off x="3931694" y="341522"/>
                <a:ext cx="4840904" cy="21921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id="{AF6534AD-8152-4F38-9ABB-CA5BB7CB9792}"/>
                  </a:ext>
                </a:extLst>
              </p:cNvPr>
              <p:cNvSpPr/>
              <p:nvPr/>
            </p:nvSpPr>
            <p:spPr>
              <a:xfrm>
                <a:off x="5242545" y="1687590"/>
                <a:ext cx="618428" cy="693661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FD8121C6-1E41-4EA9-ADB3-56642966B995}"/>
                  </a:ext>
                </a:extLst>
              </p:cNvPr>
              <p:cNvSpPr/>
              <p:nvPr/>
            </p:nvSpPr>
            <p:spPr>
              <a:xfrm>
                <a:off x="6908126" y="1698195"/>
                <a:ext cx="618428" cy="694239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" name="Picture 63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2E7C0FB9-077C-4F3D-86B9-4EDD227C96B6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4384330" y="2547434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Picture 64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8CA953F7-AA55-4E36-9F04-BEAF9216001E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5040544" y="2563041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33C3B4B9-CE8C-4AC4-8AEE-123FC1C7181F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5696758" y="2578648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52411ABB-3A89-457B-B803-DBD713EBDED2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6352972" y="2594255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8" name="Picture 67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BB23EEB6-1ADE-4204-9B0A-C1BFAF72BAFB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7009186" y="2609862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Hình ảnh Bỏng Ngô Bỏng Ngô Thùng Bỏng Ngô Vẽ Tay Minh Họa Bỏng Ngô, Họa,  Minh Họa Bỏng Ngô, Hộp miễn phí tải tập tin PNG PSDComment và Vector">
              <a:extLst>
                <a:ext uri="{FF2B5EF4-FFF2-40B4-BE49-F238E27FC236}">
                  <a16:creationId xmlns:a16="http://schemas.microsoft.com/office/drawing/2014/main" id="{D172BB63-07F2-4083-8449-8508AA97F007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00" b="98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7" t="5021" r="17364" b="5440"/>
            <a:stretch/>
          </p:blipFill>
          <p:spPr bwMode="auto">
            <a:xfrm>
              <a:off x="7665400" y="2625469"/>
              <a:ext cx="562243" cy="7291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F949F7A-7F08-4DBA-B9BE-A46FE726DE1C}"/>
              </a:ext>
            </a:extLst>
          </p:cNvPr>
          <p:cNvGrpSpPr/>
          <p:nvPr/>
        </p:nvGrpSpPr>
        <p:grpSpPr>
          <a:xfrm>
            <a:off x="4017338" y="5111665"/>
            <a:ext cx="4628412" cy="1553379"/>
            <a:chOff x="3980285" y="4751782"/>
            <a:chExt cx="4628412" cy="155337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C065367-8BEE-44B8-9708-EA720BC4C9DC}"/>
                </a:ext>
              </a:extLst>
            </p:cNvPr>
            <p:cNvGrpSpPr/>
            <p:nvPr/>
          </p:nvGrpSpPr>
          <p:grpSpPr>
            <a:xfrm>
              <a:off x="3980285" y="4751782"/>
              <a:ext cx="4628412" cy="1553379"/>
              <a:chOff x="3931694" y="341522"/>
              <a:chExt cx="4840904" cy="219212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BCCB5D5C-4B35-4922-A881-B15E545A046B}"/>
                  </a:ext>
                </a:extLst>
              </p:cNvPr>
              <p:cNvSpPr/>
              <p:nvPr/>
            </p:nvSpPr>
            <p:spPr>
              <a:xfrm>
                <a:off x="3931694" y="341522"/>
                <a:ext cx="4840904" cy="21921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id="{1065745A-3527-43F1-BAA7-E62DDBDE0D7A}"/>
                  </a:ext>
                </a:extLst>
              </p:cNvPr>
              <p:cNvSpPr/>
              <p:nvPr/>
            </p:nvSpPr>
            <p:spPr>
              <a:xfrm>
                <a:off x="5242545" y="1687590"/>
                <a:ext cx="618428" cy="693661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lowchart: Connector 62">
                <a:extLst>
                  <a:ext uri="{FF2B5EF4-FFF2-40B4-BE49-F238E27FC236}">
                    <a16:creationId xmlns:a16="http://schemas.microsoft.com/office/drawing/2014/main" id="{F3D251EE-DBD2-44B5-AC4A-D3FDA8F6EE8A}"/>
                  </a:ext>
                </a:extLst>
              </p:cNvPr>
              <p:cNvSpPr/>
              <p:nvPr/>
            </p:nvSpPr>
            <p:spPr>
              <a:xfrm>
                <a:off x="6908126" y="1698195"/>
                <a:ext cx="618428" cy="694239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0" name="Picture 69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3AA808CB-FA75-4DB3-9A09-9BC671EA1CFD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4115240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6" name="Picture 75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8C257DBB-8075-4778-8D8A-164159AFE00C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4801712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7" name="Picture 76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FA8855E0-BB5B-4477-80F1-73835145216B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5488184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8" name="Picture 77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94D4A45A-C940-4C82-86C3-670664903F96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6174656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9" name="Picture 78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C5684F5A-98ED-4631-8EF7-B8BFD3C18D5F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6861128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0" name="Picture 79" descr="Vẽ tay một chiếc bánh pizza minh họa | Công cụ đồ họa PSD Tải xuống miễn  phí - Pikbest">
              <a:extLst>
                <a:ext uri="{FF2B5EF4-FFF2-40B4-BE49-F238E27FC236}">
                  <a16:creationId xmlns:a16="http://schemas.microsoft.com/office/drawing/2014/main" id="{82468080-8B79-4C87-BFE0-9522A1F548CC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6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9" t="18850" r="4679" b="18716"/>
            <a:stretch/>
          </p:blipFill>
          <p:spPr bwMode="auto">
            <a:xfrm>
              <a:off x="7547600" y="4854614"/>
              <a:ext cx="726214" cy="5364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86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nền powerpoint dễ thương, đáng yêu và ngộ nghĩnh">
            <a:extLst>
              <a:ext uri="{FF2B5EF4-FFF2-40B4-BE49-F238E27FC236}">
                <a16:creationId xmlns:a16="http://schemas.microsoft.com/office/drawing/2014/main" id="{7BFB5646-40B8-4F32-85A6-BFA9A82D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73" y="-137160"/>
            <a:ext cx="12255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3AE5BC-BE67-4FE0-9239-03151E2D0C7D}"/>
              </a:ext>
            </a:extLst>
          </p:cNvPr>
          <p:cNvSpPr/>
          <p:nvPr/>
        </p:nvSpPr>
        <p:spPr>
          <a:xfrm>
            <a:off x="1763907" y="3291840"/>
            <a:ext cx="8417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</a:t>
            </a:r>
            <a:endParaRPr lang="en-US" sz="54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CED3B-4800-45D9-853F-C3A60F48D47F}"/>
              </a:ext>
            </a:extLst>
          </p:cNvPr>
          <p:cNvSpPr/>
          <p:nvPr/>
        </p:nvSpPr>
        <p:spPr>
          <a:xfrm>
            <a:off x="4351153" y="1322503"/>
            <a:ext cx="3243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1252111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E732-CAFC-4E90-B71C-B93045512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3944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3FF8066-924E-4CA0-96EA-6CFBA8049578}"/>
              </a:ext>
            </a:extLst>
          </p:cNvPr>
          <p:cNvSpPr txBox="1"/>
          <p:nvPr/>
        </p:nvSpPr>
        <p:spPr>
          <a:xfrm>
            <a:off x="3018972" y="1843315"/>
            <a:ext cx="512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89B837F-69B3-4282-A12C-18D219A8854F}"/>
              </a:ext>
            </a:extLst>
          </p:cNvPr>
          <p:cNvGrpSpPr/>
          <p:nvPr/>
        </p:nvGrpSpPr>
        <p:grpSpPr>
          <a:xfrm>
            <a:off x="0" y="0"/>
            <a:ext cx="12221935" cy="6857999"/>
            <a:chOff x="1" y="0"/>
            <a:chExt cx="12221935" cy="6857999"/>
          </a:xfrm>
        </p:grpSpPr>
        <p:pic>
          <p:nvPicPr>
            <p:cNvPr id="4" name="Picture 3" descr="Hình nền Powerpoint bảng đen - Mẫu Powerpoint bảng đen cực đẹp - VnDoc.com">
              <a:extLst>
                <a:ext uri="{FF2B5EF4-FFF2-40B4-BE49-F238E27FC236}">
                  <a16:creationId xmlns:a16="http://schemas.microsoft.com/office/drawing/2014/main" id="{F0432405-3E2F-48B8-A646-D59024F2373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221935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FF0CC8-2EF1-4211-8070-1A48AFCBB4C6}"/>
                </a:ext>
              </a:extLst>
            </p:cNvPr>
            <p:cNvSpPr txBox="1"/>
            <p:nvPr/>
          </p:nvSpPr>
          <p:spPr>
            <a:xfrm>
              <a:off x="2281464" y="2568714"/>
              <a:ext cx="7065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1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ó Bát Cái Mâm Màu - Miễn Phí vector hình ảnh trên Pixabay">
            <a:extLst>
              <a:ext uri="{FF2B5EF4-FFF2-40B4-BE49-F238E27FC236}">
                <a16:creationId xmlns:a16="http://schemas.microsoft.com/office/drawing/2014/main" id="{314B7CF9-BFC5-467F-9402-11CF8C7F036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10800"/>
          <a:stretch/>
        </p:blipFill>
        <p:spPr bwMode="auto">
          <a:xfrm>
            <a:off x="2747818" y="1163783"/>
            <a:ext cx="6696364" cy="274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0B112-4C46-41A3-BBE7-5E687BBE4A92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53" y="2271938"/>
            <a:ext cx="1402338" cy="9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743A8B-D9D9-4C08-9545-0B4E7D588637}"/>
              </a:ext>
            </a:extLst>
          </p:cNvPr>
          <p:cNvSpPr txBox="1"/>
          <p:nvPr/>
        </p:nvSpPr>
        <p:spPr>
          <a:xfrm>
            <a:off x="637310" y="4849090"/>
            <a:ext cx="241069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a. 4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15D293-D342-4B01-A18C-577A7365783E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62" y="2515443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EDA880-C662-4A51-B53C-B599C5DD7E74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6147945" y="2515442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A2ACFD-8CA7-49DB-B2BC-494FE12BC02D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7445654" y="2137181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9E72B6-5457-4A31-8A58-BC2AAC351FD9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4580789" y="1417345"/>
            <a:ext cx="1402338" cy="9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CCE7B2-1D60-4D72-86D1-DB5288A77A1D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24">
            <a:off x="6180274" y="1417345"/>
            <a:ext cx="1402338" cy="9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35CF4E-9CB7-483B-8250-CF90E4E2AC5D}"/>
              </a:ext>
            </a:extLst>
          </p:cNvPr>
          <p:cNvSpPr txBox="1"/>
          <p:nvPr/>
        </p:nvSpPr>
        <p:spPr>
          <a:xfrm>
            <a:off x="5168452" y="4849091"/>
            <a:ext cx="243378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b. 5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632A5-1603-49C3-9985-F573D1BE1642}"/>
              </a:ext>
            </a:extLst>
          </p:cNvPr>
          <p:cNvSpPr txBox="1"/>
          <p:nvPr/>
        </p:nvSpPr>
        <p:spPr>
          <a:xfrm>
            <a:off x="9411855" y="4849089"/>
            <a:ext cx="1884217" cy="58477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.VnAvant" panose="020B7200000000000000" pitchFamily="34" charset="0"/>
              </a:rPr>
              <a:t>c. 6 </a:t>
            </a:r>
            <a:r>
              <a:rPr lang="en-US" sz="3200" b="1" dirty="0" err="1">
                <a:solidFill>
                  <a:schemeClr val="accent2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8E9FA-677D-4816-A77E-EE6706274E74}"/>
              </a:ext>
            </a:extLst>
          </p:cNvPr>
          <p:cNvGrpSpPr/>
          <p:nvPr/>
        </p:nvGrpSpPr>
        <p:grpSpPr>
          <a:xfrm>
            <a:off x="0" y="0"/>
            <a:ext cx="4153972" cy="1006764"/>
            <a:chOff x="-156221" y="0"/>
            <a:chExt cx="4153972" cy="1006764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30F0ECFC-F27D-4E8D-AFCD-BD40F823B242}"/>
                </a:ext>
              </a:extLst>
            </p:cNvPr>
            <p:cNvSpPr/>
            <p:nvPr/>
          </p:nvSpPr>
          <p:spPr>
            <a:xfrm>
              <a:off x="0" y="0"/>
              <a:ext cx="3997751" cy="1006764"/>
            </a:xfrm>
            <a:prstGeom prst="rightArrow">
              <a:avLst>
                <a:gd name="adj1" fmla="val 64679"/>
                <a:gd name="adj2" fmla="val 59633"/>
              </a:avLst>
            </a:prstGeom>
            <a:solidFill>
              <a:srgbClr val="28E0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``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F887C6-D4CD-4D95-8BE9-B36CC4570039}"/>
                </a:ext>
              </a:extLst>
            </p:cNvPr>
            <p:cNvSpPr txBox="1"/>
            <p:nvPr/>
          </p:nvSpPr>
          <p:spPr>
            <a:xfrm>
              <a:off x="-156221" y="303327"/>
              <a:ext cx="3997751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Trong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đĩa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có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mấy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quả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xoài</a:t>
              </a:r>
              <a:r>
                <a:rPr lang="en-US" sz="2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09DE722-C053-4364-B360-3E917D1BBE2E}"/>
              </a:ext>
            </a:extLst>
          </p:cNvPr>
          <p:cNvSpPr/>
          <p:nvPr/>
        </p:nvSpPr>
        <p:spPr>
          <a:xfrm>
            <a:off x="10280073" y="1791855"/>
            <a:ext cx="1215282" cy="1656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C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235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9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4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9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4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9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4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9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4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4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9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4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3477 0.0053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2" grpId="0" animBg="1"/>
      <p:bldP spid="22" grpId="1" animBg="1"/>
      <p:bldP spid="23" grpId="0" animBg="1"/>
      <p:bldP spid="23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D67BBBD-3182-4BCC-8F3E-22F838476836}"/>
              </a:ext>
            </a:extLst>
          </p:cNvPr>
          <p:cNvSpPr/>
          <p:nvPr/>
        </p:nvSpPr>
        <p:spPr>
          <a:xfrm>
            <a:off x="203200" y="129309"/>
            <a:ext cx="5781964" cy="1080655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thẻ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6?</a:t>
            </a:r>
          </a:p>
        </p:txBody>
      </p:sp>
      <p:pic>
        <p:nvPicPr>
          <p:cNvPr id="4" name="Picture 3" descr="Rổ Cạn 7T5 - Duy Tân">
            <a:extLst>
              <a:ext uri="{FF2B5EF4-FFF2-40B4-BE49-F238E27FC236}">
                <a16:creationId xmlns:a16="http://schemas.microsoft.com/office/drawing/2014/main" id="{686641E2-15F0-4061-BDBC-E706E82809E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32307" r="936" b="17231"/>
          <a:stretch/>
        </p:blipFill>
        <p:spPr bwMode="auto">
          <a:xfrm>
            <a:off x="2484986" y="1209964"/>
            <a:ext cx="6160250" cy="3295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RANH THÊU QUẢ TÁO">
            <a:extLst>
              <a:ext uri="{FF2B5EF4-FFF2-40B4-BE49-F238E27FC236}">
                <a16:creationId xmlns:a16="http://schemas.microsoft.com/office/drawing/2014/main" id="{0EC9D61B-E11C-4465-95B8-A224C4FE66F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6164504" y="1245181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RANH THÊU QUẢ TÁO">
            <a:extLst>
              <a:ext uri="{FF2B5EF4-FFF2-40B4-BE49-F238E27FC236}">
                <a16:creationId xmlns:a16="http://schemas.microsoft.com/office/drawing/2014/main" id="{5AEFE224-0BE6-4541-8749-9F4023C3CB66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3683465" y="2438397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RANH THÊU QUẢ TÁO">
            <a:extLst>
              <a:ext uri="{FF2B5EF4-FFF2-40B4-BE49-F238E27FC236}">
                <a16:creationId xmlns:a16="http://schemas.microsoft.com/office/drawing/2014/main" id="{040AB6F3-1B88-4A54-9AD2-1859724CE6A9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5008820" y="2438399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RANH THÊU QUẢ TÁO">
            <a:extLst>
              <a:ext uri="{FF2B5EF4-FFF2-40B4-BE49-F238E27FC236}">
                <a16:creationId xmlns:a16="http://schemas.microsoft.com/office/drawing/2014/main" id="{05246FCB-7B54-4B0C-880F-7ACBCA5E4050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6307155" y="2438396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TRANH THÊU QUẢ TÁO">
            <a:extLst>
              <a:ext uri="{FF2B5EF4-FFF2-40B4-BE49-F238E27FC236}">
                <a16:creationId xmlns:a16="http://schemas.microsoft.com/office/drawing/2014/main" id="{2CC579C0-8C60-466A-BA0D-13B34AA734DF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3804039" y="1219575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973081-CB88-4699-9C4B-F06AE7904AF0}"/>
              </a:ext>
            </a:extLst>
          </p:cNvPr>
          <p:cNvSpPr txBox="1"/>
          <p:nvPr/>
        </p:nvSpPr>
        <p:spPr>
          <a:xfrm>
            <a:off x="318656" y="5141476"/>
            <a:ext cx="241069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A952"/>
                </a:solidFill>
                <a:latin typeface=".VnAvant" panose="020B7200000000000000" pitchFamily="34" charset="0"/>
              </a:rPr>
              <a:t>a. 1 </a:t>
            </a:r>
            <a:r>
              <a:rPr lang="en-US" sz="3200" b="1" dirty="0" err="1">
                <a:solidFill>
                  <a:srgbClr val="17A952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17A952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7D9F4-F06A-4830-BB2E-9261C8814ED7}"/>
              </a:ext>
            </a:extLst>
          </p:cNvPr>
          <p:cNvSpPr txBox="1"/>
          <p:nvPr/>
        </p:nvSpPr>
        <p:spPr>
          <a:xfrm>
            <a:off x="4616507" y="5629561"/>
            <a:ext cx="2410690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b. 2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E14CA-6D46-4FA7-B87A-D945A3501102}"/>
              </a:ext>
            </a:extLst>
          </p:cNvPr>
          <p:cNvSpPr txBox="1"/>
          <p:nvPr/>
        </p:nvSpPr>
        <p:spPr>
          <a:xfrm>
            <a:off x="8914358" y="5141475"/>
            <a:ext cx="241069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c. 3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B1832A-3750-46FD-9F01-1329F8C13D20}"/>
              </a:ext>
            </a:extLst>
          </p:cNvPr>
          <p:cNvSpPr/>
          <p:nvPr/>
        </p:nvSpPr>
        <p:spPr>
          <a:xfrm>
            <a:off x="9462768" y="2010168"/>
            <a:ext cx="1215282" cy="1656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4" name="Picture 13" descr="TRANH THÊU QUẢ TÁO">
            <a:extLst>
              <a:ext uri="{FF2B5EF4-FFF2-40B4-BE49-F238E27FC236}">
                <a16:creationId xmlns:a16="http://schemas.microsoft.com/office/drawing/2014/main" id="{076F1F31-6725-4FB1-9F26-53B82349910F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400" l="100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8042" b="3217"/>
          <a:stretch/>
        </p:blipFill>
        <p:spPr bwMode="auto">
          <a:xfrm>
            <a:off x="5013456" y="1219574"/>
            <a:ext cx="1035110" cy="121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19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35299 -0.0159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-dung-dia-su-de-trang-tri-nha-cua-nhu-the-nao-07 | Minhlong Master">
            <a:extLst>
              <a:ext uri="{FF2B5EF4-FFF2-40B4-BE49-F238E27FC236}">
                <a16:creationId xmlns:a16="http://schemas.microsoft.com/office/drawing/2014/main" id="{FC382E8D-583F-483A-922C-389E7E254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6085" r="4484" b="6055"/>
          <a:stretch/>
        </p:blipFill>
        <p:spPr bwMode="auto">
          <a:xfrm>
            <a:off x="2545012" y="1371601"/>
            <a:ext cx="6880303" cy="35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8E50BCBA-17E1-4E51-BF04-0520EACA3960}"/>
              </a:ext>
            </a:extLst>
          </p:cNvPr>
          <p:cNvSpPr/>
          <p:nvPr/>
        </p:nvSpPr>
        <p:spPr>
          <a:xfrm>
            <a:off x="203200" y="129309"/>
            <a:ext cx="5781964" cy="1080655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 thêm mấy quả dâu, để số dâu trong dĩa tương ứng với thẻ chữ số 6?</a:t>
            </a:r>
          </a:p>
        </p:txBody>
      </p:sp>
      <p:pic>
        <p:nvPicPr>
          <p:cNvPr id="11" name="Picture 10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D5E172F4-0FC1-4294-8551-4452E872CFA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205807" y="1376995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96CE12-BA0D-4D88-921A-B9B9216ED396}"/>
              </a:ext>
            </a:extLst>
          </p:cNvPr>
          <p:cNvSpPr/>
          <p:nvPr/>
        </p:nvSpPr>
        <p:spPr>
          <a:xfrm>
            <a:off x="10076813" y="2543202"/>
            <a:ext cx="1215282" cy="16566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7" name="Picture 16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7FD13DA3-7042-4F9B-B127-6D0171E977A4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4002634" y="2914059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5EC4385E-B3A0-4EF0-B1F5-FF909FAE2EFF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5392100" y="2973777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C7B7BA14-D93A-4B33-B104-2184CA2231D3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720590" y="2868983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42CA5E-5594-40A7-BA80-A92A7430A284}"/>
              </a:ext>
            </a:extLst>
          </p:cNvPr>
          <p:cNvSpPr txBox="1"/>
          <p:nvPr/>
        </p:nvSpPr>
        <p:spPr>
          <a:xfrm>
            <a:off x="318656" y="5141476"/>
            <a:ext cx="241069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A952"/>
                </a:solidFill>
                <a:latin typeface=".VnAvant" panose="020B7200000000000000" pitchFamily="34" charset="0"/>
              </a:rPr>
              <a:t>a. 1 </a:t>
            </a:r>
            <a:r>
              <a:rPr lang="en-US" sz="3200" b="1" dirty="0" err="1">
                <a:solidFill>
                  <a:srgbClr val="17A952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17A952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D832E-DFAB-4C6D-84E1-3B44A2F75495}"/>
              </a:ext>
            </a:extLst>
          </p:cNvPr>
          <p:cNvSpPr txBox="1"/>
          <p:nvPr/>
        </p:nvSpPr>
        <p:spPr>
          <a:xfrm>
            <a:off x="4616507" y="5629561"/>
            <a:ext cx="2410690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b. 2 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0F9E2F-A963-4273-A09D-EC6773D15B20}"/>
              </a:ext>
            </a:extLst>
          </p:cNvPr>
          <p:cNvSpPr txBox="1"/>
          <p:nvPr/>
        </p:nvSpPr>
        <p:spPr>
          <a:xfrm>
            <a:off x="8914358" y="5141475"/>
            <a:ext cx="241069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c. 3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quả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D94B4F1F-3D5A-4204-8D62-2AC2083C72A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5374289" y="1353267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depositphotos_29811383-stock-illustration-strawberry-vector Chuỗi cửa hàng  mỹ phẩm làm đẹp chính hãng BECO">
            <a:extLst>
              <a:ext uri="{FF2B5EF4-FFF2-40B4-BE49-F238E27FC236}">
                <a16:creationId xmlns:a16="http://schemas.microsoft.com/office/drawing/2014/main" id="{8EEE2342-79D3-4014-AAB6-5D92F8DCC8D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8633" l="10000" r="96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9210" b="5389"/>
          <a:stretch/>
        </p:blipFill>
        <p:spPr bwMode="auto">
          <a:xfrm>
            <a:off x="6542771" y="1371601"/>
            <a:ext cx="1063717" cy="160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99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ute Đẹp Nhất Năm 2018">
            <a:extLst>
              <a:ext uri="{FF2B5EF4-FFF2-40B4-BE49-F238E27FC236}">
                <a16:creationId xmlns:a16="http://schemas.microsoft.com/office/drawing/2014/main" id="{565A3831-43CB-41C4-8F2B-911E3CF9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5" y="-37914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50112B-C97A-4D65-BEDA-5B08E46EB7FB}"/>
              </a:ext>
            </a:extLst>
          </p:cNvPr>
          <p:cNvSpPr/>
          <p:nvPr/>
        </p:nvSpPr>
        <p:spPr>
          <a:xfrm>
            <a:off x="4741446" y="1813156"/>
            <a:ext cx="3243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cap="none" spc="0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7DD86E-F2FB-4413-8E3D-45FBC61EC7DE}"/>
              </a:ext>
            </a:extLst>
          </p:cNvPr>
          <p:cNvSpPr/>
          <p:nvPr/>
        </p:nvSpPr>
        <p:spPr>
          <a:xfrm>
            <a:off x="2321468" y="2734279"/>
            <a:ext cx="8417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gộp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2420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78B29-FE00-4950-96D5-8CF56AD215B3}"/>
              </a:ext>
            </a:extLst>
          </p:cNvPr>
          <p:cNvSpPr txBox="1"/>
          <p:nvPr/>
        </p:nvSpPr>
        <p:spPr>
          <a:xfrm>
            <a:off x="150337" y="3212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tách gộp số lượng 6 thì các con phải có nhóm đồ dùng có số lượng là 6.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E183DE-F091-43CE-9E38-9ACB6B8B0C77}"/>
              </a:ext>
            </a:extLst>
          </p:cNvPr>
          <p:cNvGrpSpPr/>
          <p:nvPr/>
        </p:nvGrpSpPr>
        <p:grpSpPr>
          <a:xfrm>
            <a:off x="4383869" y="1502963"/>
            <a:ext cx="3786860" cy="2388676"/>
            <a:chOff x="6865434" y="1373897"/>
            <a:chExt cx="4572000" cy="2464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2AB9731-5446-47AD-A505-BB5DC5C3C526}"/>
                </a:ext>
              </a:extLst>
            </p:cNvPr>
            <p:cNvSpPr/>
            <p:nvPr/>
          </p:nvSpPr>
          <p:spPr>
            <a:xfrm>
              <a:off x="6865434" y="1373897"/>
              <a:ext cx="4572000" cy="246441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Ăn ổi có nóng không? Có nên ăn ổi vào mùa hè không?">
              <a:extLst>
                <a:ext uri="{FF2B5EF4-FFF2-40B4-BE49-F238E27FC236}">
                  <a16:creationId xmlns:a16="http://schemas.microsoft.com/office/drawing/2014/main" id="{4A75ECC8-8D90-4B1F-8B19-2B45FDCC742A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8073960" y="1642644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Ăn ổi có nóng không? Có nên ăn ổi vào mùa hè không?">
              <a:extLst>
                <a:ext uri="{FF2B5EF4-FFF2-40B4-BE49-F238E27FC236}">
                  <a16:creationId xmlns:a16="http://schemas.microsoft.com/office/drawing/2014/main" id="{65B54105-5E95-4FD3-A209-A7E95D242F37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9216959" y="1636084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Ăn ổi có nóng không? Có nên ăn ổi vào mùa hè không?">
              <a:extLst>
                <a:ext uri="{FF2B5EF4-FFF2-40B4-BE49-F238E27FC236}">
                  <a16:creationId xmlns:a16="http://schemas.microsoft.com/office/drawing/2014/main" id="{4C2107A8-BACC-41E9-8BCB-04FE177B269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7109924" y="2347940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 descr="Ăn ổi có nóng không? Có nên ăn ổi vào mùa hè không?">
              <a:extLst>
                <a:ext uri="{FF2B5EF4-FFF2-40B4-BE49-F238E27FC236}">
                  <a16:creationId xmlns:a16="http://schemas.microsoft.com/office/drawing/2014/main" id="{7634FE2B-7328-45EB-9F1D-55A4A406E9EA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8215544" y="2535822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Ăn ổi có nóng không? Có nên ăn ổi vào mùa hè không?">
              <a:extLst>
                <a:ext uri="{FF2B5EF4-FFF2-40B4-BE49-F238E27FC236}">
                  <a16:creationId xmlns:a16="http://schemas.microsoft.com/office/drawing/2014/main" id="{F54078C3-8E9C-46EA-B3F0-4A166B519F38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9270729" y="2535822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Ăn ổi có nóng không? Có nên ăn ổi vào mùa hè không?">
              <a:extLst>
                <a:ext uri="{FF2B5EF4-FFF2-40B4-BE49-F238E27FC236}">
                  <a16:creationId xmlns:a16="http://schemas.microsoft.com/office/drawing/2014/main" id="{C846834A-1C41-4A9D-9655-2FB9C1E90D4D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2" b="8955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5251" r="64673" b="18077"/>
            <a:stretch/>
          </p:blipFill>
          <p:spPr bwMode="auto">
            <a:xfrm>
              <a:off x="10230186" y="2460579"/>
              <a:ext cx="898509" cy="893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740E23-A720-41B0-B27E-ECC815D1E61A}"/>
              </a:ext>
            </a:extLst>
          </p:cNvPr>
          <p:cNvGrpSpPr/>
          <p:nvPr/>
        </p:nvGrpSpPr>
        <p:grpSpPr>
          <a:xfrm>
            <a:off x="8442026" y="1594044"/>
            <a:ext cx="3523977" cy="2206514"/>
            <a:chOff x="3430742" y="4209870"/>
            <a:chExt cx="4725329" cy="2511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7D132B0-3144-4F26-9E7B-0D00BB78445D}"/>
                </a:ext>
              </a:extLst>
            </p:cNvPr>
            <p:cNvSpPr/>
            <p:nvPr/>
          </p:nvSpPr>
          <p:spPr>
            <a:xfrm>
              <a:off x="3430742" y="4209870"/>
              <a:ext cx="4725329" cy="25110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HÌNH ẢNH MẦM NON: HÌNH ẢNH QUẢ LÊ ĐẸP">
              <a:extLst>
                <a:ext uri="{FF2B5EF4-FFF2-40B4-BE49-F238E27FC236}">
                  <a16:creationId xmlns:a16="http://schemas.microsoft.com/office/drawing/2014/main" id="{7B1DB137-7E48-4E28-9C9C-0F7E97FD507C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4743778" y="4414780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HÌNH ẢNH MẦM NON: HÌNH ẢNH QUẢ LÊ ĐẸP">
              <a:extLst>
                <a:ext uri="{FF2B5EF4-FFF2-40B4-BE49-F238E27FC236}">
                  <a16:creationId xmlns:a16="http://schemas.microsoft.com/office/drawing/2014/main" id="{A611B299-9EFB-4FAF-B9A8-C91832EB518D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6000149" y="4431901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 descr="HÌNH ẢNH MẦM NON: HÌNH ẢNH QUẢ LÊ ĐẸP">
              <a:extLst>
                <a:ext uri="{FF2B5EF4-FFF2-40B4-BE49-F238E27FC236}">
                  <a16:creationId xmlns:a16="http://schemas.microsoft.com/office/drawing/2014/main" id="{B3BFC38A-EE40-4A0E-837C-C98C90E49CA3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3772159" y="5179033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HÌNH ẢNH MẦM NON: HÌNH ẢNH QUẢ LÊ ĐẸP">
              <a:extLst>
                <a:ext uri="{FF2B5EF4-FFF2-40B4-BE49-F238E27FC236}">
                  <a16:creationId xmlns:a16="http://schemas.microsoft.com/office/drawing/2014/main" id="{3FAC450B-0210-4C87-9588-BB8770242CD6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4862055" y="5484103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 descr="HÌNH ẢNH MẦM NON: HÌNH ẢNH QUẢ LÊ ĐẸP">
              <a:extLst>
                <a:ext uri="{FF2B5EF4-FFF2-40B4-BE49-F238E27FC236}">
                  <a16:creationId xmlns:a16="http://schemas.microsoft.com/office/drawing/2014/main" id="{6B0096A7-2845-4BD7-A5E3-BB1D587EEF38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5951951" y="5531991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 descr="HÌNH ẢNH MẦM NON: HÌNH ẢNH QUẢ LÊ ĐẸP">
              <a:extLst>
                <a:ext uri="{FF2B5EF4-FFF2-40B4-BE49-F238E27FC236}">
                  <a16:creationId xmlns:a16="http://schemas.microsoft.com/office/drawing/2014/main" id="{4514BA3F-F430-4D10-A86E-BFA8B08F5D24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8581" r="18214" b="10508"/>
            <a:stretch/>
          </p:blipFill>
          <p:spPr bwMode="auto">
            <a:xfrm>
              <a:off x="7083743" y="5183999"/>
              <a:ext cx="764133" cy="9534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B4F17F-6C23-48B8-97B1-1CDCA21C87AB}"/>
              </a:ext>
            </a:extLst>
          </p:cNvPr>
          <p:cNvGrpSpPr/>
          <p:nvPr/>
        </p:nvGrpSpPr>
        <p:grpSpPr>
          <a:xfrm>
            <a:off x="437184" y="1594044"/>
            <a:ext cx="3783144" cy="2206513"/>
            <a:chOff x="510076" y="1309899"/>
            <a:chExt cx="4612875" cy="28412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740418-30F4-4FDD-9687-DDDF535ECB46}"/>
                </a:ext>
              </a:extLst>
            </p:cNvPr>
            <p:cNvSpPr/>
            <p:nvPr/>
          </p:nvSpPr>
          <p:spPr>
            <a:xfrm>
              <a:off x="510076" y="1309899"/>
              <a:ext cx="4572000" cy="284126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ợi ích tuyệt vời của quả dâu tây">
              <a:extLst>
                <a:ext uri="{FF2B5EF4-FFF2-40B4-BE49-F238E27FC236}">
                  <a16:creationId xmlns:a16="http://schemas.microsoft.com/office/drawing/2014/main" id="{E9CA7A30-1BFD-428F-A814-0E682466927B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1653659" y="1369765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Lợi ích tuyệt vời của quả dâu tây">
              <a:extLst>
                <a:ext uri="{FF2B5EF4-FFF2-40B4-BE49-F238E27FC236}">
                  <a16:creationId xmlns:a16="http://schemas.microsoft.com/office/drawing/2014/main" id="{3FB04555-894F-4F58-98D8-EACDB614B77D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2807911" y="1392596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 descr="Lợi ích tuyệt vời của quả dâu tây">
              <a:extLst>
                <a:ext uri="{FF2B5EF4-FFF2-40B4-BE49-F238E27FC236}">
                  <a16:creationId xmlns:a16="http://schemas.microsoft.com/office/drawing/2014/main" id="{BCC047BD-4911-436F-B633-C0840857EB08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695889" y="2150780"/>
              <a:ext cx="1268196" cy="11594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 descr="Lợi ích tuyệt vời của quả dâu tây">
              <a:extLst>
                <a:ext uri="{FF2B5EF4-FFF2-40B4-BE49-F238E27FC236}">
                  <a16:creationId xmlns:a16="http://schemas.microsoft.com/office/drawing/2014/main" id="{85D80228-7268-4405-9B94-E879167954A5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1653659" y="2678819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 descr="Lợi ích tuyệt vời của quả dâu tây">
              <a:extLst>
                <a:ext uri="{FF2B5EF4-FFF2-40B4-BE49-F238E27FC236}">
                  <a16:creationId xmlns:a16="http://schemas.microsoft.com/office/drawing/2014/main" id="{CAB72E5F-058F-4930-98F4-E6040511833E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2693505" y="2760025"/>
              <a:ext cx="1268196" cy="11594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 descr="Lợi ích tuyệt vời của quả dâu tây">
              <a:extLst>
                <a:ext uri="{FF2B5EF4-FFF2-40B4-BE49-F238E27FC236}">
                  <a16:creationId xmlns:a16="http://schemas.microsoft.com/office/drawing/2014/main" id="{20AD5F9D-0C54-429E-A6CF-F87A5FBB1DC4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4" t="12205" r="13231" b="7480"/>
            <a:stretch/>
          </p:blipFill>
          <p:spPr bwMode="auto">
            <a:xfrm>
              <a:off x="3854755" y="2203107"/>
              <a:ext cx="1268196" cy="11594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BF7E820-FF9D-4753-B3CB-75ABB95AB235}"/>
              </a:ext>
            </a:extLst>
          </p:cNvPr>
          <p:cNvSpPr/>
          <p:nvPr/>
        </p:nvSpPr>
        <p:spPr>
          <a:xfrm>
            <a:off x="3289478" y="4887001"/>
            <a:ext cx="1146495" cy="1423469"/>
          </a:xfrm>
          <a:prstGeom prst="rect">
            <a:avLst/>
          </a:prstGeom>
          <a:solidFill>
            <a:srgbClr val="72E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E6484A-CA15-46DF-B1FB-E3416837292D}"/>
              </a:ext>
            </a:extLst>
          </p:cNvPr>
          <p:cNvSpPr/>
          <p:nvPr/>
        </p:nvSpPr>
        <p:spPr>
          <a:xfrm>
            <a:off x="913040" y="4887001"/>
            <a:ext cx="1144507" cy="14234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A665F5-AC0C-46A6-8198-8E517520BF4A}"/>
              </a:ext>
            </a:extLst>
          </p:cNvPr>
          <p:cNvSpPr/>
          <p:nvPr/>
        </p:nvSpPr>
        <p:spPr>
          <a:xfrm>
            <a:off x="5511558" y="4876671"/>
            <a:ext cx="1146495" cy="14234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E6F088-EAC5-414D-BA7A-05B5938BF4D2}"/>
              </a:ext>
            </a:extLst>
          </p:cNvPr>
          <p:cNvSpPr txBox="1"/>
          <p:nvPr/>
        </p:nvSpPr>
        <p:spPr>
          <a:xfrm>
            <a:off x="4465014" y="4037749"/>
            <a:ext cx="366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E2E943-4E14-4CBB-9621-B6716BB0BCF3}"/>
              </a:ext>
            </a:extLst>
          </p:cNvPr>
          <p:cNvSpPr/>
          <p:nvPr/>
        </p:nvSpPr>
        <p:spPr>
          <a:xfrm>
            <a:off x="7623707" y="4887000"/>
            <a:ext cx="1146495" cy="14234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A4CAC2-BD28-4ABE-B926-6FF753FD89F6}"/>
              </a:ext>
            </a:extLst>
          </p:cNvPr>
          <p:cNvSpPr/>
          <p:nvPr/>
        </p:nvSpPr>
        <p:spPr>
          <a:xfrm>
            <a:off x="9834084" y="4876670"/>
            <a:ext cx="1146495" cy="14234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988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1" grpId="0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580</TotalTime>
  <Words>591</Words>
  <Application>Microsoft Office PowerPoint</Application>
  <PresentationFormat>Widescreen</PresentationFormat>
  <Paragraphs>133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.VnAvant</vt:lpstr>
      <vt:lpstr>Arial</vt:lpstr>
      <vt:lpstr>Century Gothic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54</cp:revision>
  <dcterms:created xsi:type="dcterms:W3CDTF">2021-11-19T05:23:45Z</dcterms:created>
  <dcterms:modified xsi:type="dcterms:W3CDTF">2025-06-10T23:13:21Z</dcterms:modified>
</cp:coreProperties>
</file>