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7" r:id="rId3"/>
    <p:sldId id="256" r:id="rId4"/>
    <p:sldId id="258" r:id="rId5"/>
    <p:sldId id="259" r:id="rId6"/>
    <p:sldId id="260" r:id="rId7"/>
    <p:sldId id="267" r:id="rId8"/>
    <p:sldId id="268" r:id="rId9"/>
    <p:sldId id="261" r:id="rId10"/>
    <p:sldId id="262" r:id="rId11"/>
    <p:sldId id="265" r:id="rId12"/>
    <p:sldId id="274" r:id="rId13"/>
    <p:sldId id="276" r:id="rId14"/>
    <p:sldId id="275" r:id="rId15"/>
    <p:sldId id="266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380EB-4824-4C6F-92FA-0E2685F6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A3E37-B68D-4987-A4EE-E64F50742F58}"/>
              </a:ext>
            </a:extLst>
          </p:cNvPr>
          <p:cNvSpPr txBox="1"/>
          <p:nvPr/>
        </p:nvSpPr>
        <p:spPr>
          <a:xfrm>
            <a:off x="3639733" y="309423"/>
            <a:ext cx="490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TRƯỜNG MẦM NON ÁNH SAO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5599D-9476-4615-AB95-8A023941CA76}"/>
              </a:ext>
            </a:extLst>
          </p:cNvPr>
          <p:cNvSpPr txBox="1"/>
          <p:nvPr/>
        </p:nvSpPr>
        <p:spPr>
          <a:xfrm>
            <a:off x="2977381" y="2655572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9EE75-47D0-48B9-93CC-FFEF0950C829}"/>
              </a:ext>
            </a:extLst>
          </p:cNvPr>
          <p:cNvSpPr txBox="1"/>
          <p:nvPr/>
        </p:nvSpPr>
        <p:spPr>
          <a:xfrm>
            <a:off x="4470401" y="3925592"/>
            <a:ext cx="434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Đề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tài</a:t>
            </a:r>
            <a:r>
              <a:rPr lang="en-US" b="1" dirty="0">
                <a:solidFill>
                  <a:srgbClr val="FFFF00"/>
                </a:solidFill>
              </a:rPr>
              <a:t>: “ </a:t>
            </a:r>
            <a:r>
              <a:rPr lang="en-US" b="1" dirty="0" err="1">
                <a:solidFill>
                  <a:srgbClr val="FFFF00"/>
                </a:solidFill>
              </a:rPr>
              <a:t>Truyện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chiếc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mùa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xuân</a:t>
            </a:r>
            <a:r>
              <a:rPr lang="en-US" b="1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430C5-060F-4D19-BEDB-53100C366634}"/>
              </a:ext>
            </a:extLst>
          </p:cNvPr>
          <p:cNvSpPr txBox="1"/>
          <p:nvPr/>
        </p:nvSpPr>
        <p:spPr>
          <a:xfrm>
            <a:off x="4342137" y="4430858"/>
            <a:ext cx="396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Lứa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tuổi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dirty="0" err="1">
                <a:solidFill>
                  <a:srgbClr val="FFFF00"/>
                </a:solidFill>
              </a:rPr>
              <a:t>Nhà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trẻ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(</a:t>
            </a:r>
            <a:r>
              <a:rPr lang="en-US" b="1" smtClean="0">
                <a:solidFill>
                  <a:srgbClr val="FFFF00"/>
                </a:solidFill>
              </a:rPr>
              <a:t>3- </a:t>
            </a:r>
            <a:r>
              <a:rPr lang="en-US" b="1" smtClean="0">
                <a:solidFill>
                  <a:srgbClr val="FFFF00"/>
                </a:solidFill>
              </a:rPr>
              <a:t>4 tuổi)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D516-F3FF-401B-9201-EE21303CCE86}"/>
              </a:ext>
            </a:extLst>
          </p:cNvPr>
          <p:cNvSpPr txBox="1"/>
          <p:nvPr/>
        </p:nvSpPr>
        <p:spPr>
          <a:xfrm>
            <a:off x="3516474" y="4878611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Giáo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viên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dirty="0" err="1" smtClean="0">
                <a:solidFill>
                  <a:srgbClr val="FFFF00"/>
                </a:solidFill>
              </a:rPr>
              <a:t>Nguyễn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Thị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Huyền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Trang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0F3795-9B32-4472-BBB6-D9CFD1D36F8D}"/>
              </a:ext>
            </a:extLst>
          </p:cNvPr>
          <p:cNvSpPr txBox="1"/>
          <p:nvPr/>
        </p:nvSpPr>
        <p:spPr>
          <a:xfrm>
            <a:off x="3639733" y="6336896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NĂM HỌC: </a:t>
            </a:r>
            <a:r>
              <a:rPr lang="en-US" b="1" dirty="0" smtClean="0">
                <a:solidFill>
                  <a:srgbClr val="FFFF00"/>
                </a:solidFill>
              </a:rPr>
              <a:t>2024-2025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72" y="1106010"/>
            <a:ext cx="1359072" cy="12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dirty="0"/>
              <a:t>1</a:t>
            </a:r>
            <a:r>
              <a:rPr lang="en-US" sz="2000" b="1" i="1" dirty="0"/>
              <a:t>. </a:t>
            </a:r>
            <a:r>
              <a:rPr lang="en-US" sz="2000" b="1" i="1" dirty="0" err="1"/>
              <a:t>Kiến</a:t>
            </a:r>
            <a:r>
              <a:rPr lang="en-US" sz="2000" b="1" i="1" dirty="0"/>
              <a:t> </a:t>
            </a:r>
            <a:r>
              <a:rPr lang="en-US" sz="2000" b="1" i="1" dirty="0" err="1"/>
              <a:t>thức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“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”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: </a:t>
            </a:r>
            <a:r>
              <a:rPr lang="en-US" sz="2000" dirty="0" err="1"/>
              <a:t>Thỏ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, </a:t>
            </a:r>
            <a:r>
              <a:rPr lang="en-US" sz="2000" dirty="0" err="1"/>
              <a:t>thỏ</a:t>
            </a:r>
            <a:r>
              <a:rPr lang="en-US" sz="2000" dirty="0"/>
              <a:t> con,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Gà</a:t>
            </a:r>
            <a:r>
              <a:rPr lang="en-US" sz="2000" dirty="0"/>
              <a:t> </a:t>
            </a:r>
            <a:r>
              <a:rPr lang="en-US" sz="2000" dirty="0" err="1"/>
              <a:t>Gô</a:t>
            </a:r>
            <a:r>
              <a:rPr lang="en-US" sz="2000" dirty="0"/>
              <a:t>,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Nhái</a:t>
            </a:r>
            <a:r>
              <a:rPr lang="en-US" sz="2000" dirty="0"/>
              <a:t> </a:t>
            </a:r>
            <a:r>
              <a:rPr lang="en-US" sz="2000" dirty="0" err="1"/>
              <a:t>Bén</a:t>
            </a:r>
            <a:r>
              <a:rPr lang="en-US" sz="2000" dirty="0"/>
              <a:t>,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Chấu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: Sang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2. </a:t>
            </a:r>
            <a:r>
              <a:rPr lang="en-US" sz="2000" b="1" i="1" dirty="0" err="1"/>
              <a:t>Kỹ</a:t>
            </a:r>
            <a:r>
              <a:rPr lang="en-US" sz="2000" b="1" i="1" dirty="0"/>
              <a:t> </a:t>
            </a:r>
            <a:r>
              <a:rPr lang="en-US" sz="2000" b="1" i="1" dirty="0" err="1"/>
              <a:t>năng</a:t>
            </a:r>
            <a:r>
              <a:rPr lang="en-US" sz="2000" b="1" i="1" dirty="0"/>
              <a:t>: 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r>
              <a:rPr lang="en-US" sz="2000" dirty="0"/>
              <a:t> </a:t>
            </a:r>
            <a:r>
              <a:rPr lang="en-US" sz="2000" dirty="0" err="1"/>
              <a:t>vốn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đủ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,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3. </a:t>
            </a:r>
            <a:r>
              <a:rPr lang="en-US" sz="2000" b="1" i="1" dirty="0" err="1"/>
              <a:t>Thái</a:t>
            </a:r>
            <a:r>
              <a:rPr lang="en-US" sz="2000" b="1" i="1" dirty="0"/>
              <a:t> </a:t>
            </a:r>
            <a:r>
              <a:rPr lang="en-US" sz="2000" b="1" i="1" dirty="0" err="1"/>
              <a:t>độ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Thông</a:t>
            </a:r>
            <a:r>
              <a:rPr lang="en-US" sz="2000" dirty="0"/>
              <a:t> qua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-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đàm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103</TotalTime>
  <Words>546</Words>
  <Application>Microsoft Office PowerPoint</Application>
  <PresentationFormat>Widescreen</PresentationFormat>
  <Paragraphs>44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A3.OpenSansBold-San</vt:lpstr>
      <vt:lpstr>A3.OpenSans-San</vt:lpstr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MY PC</cp:lastModifiedBy>
  <cp:revision>11</cp:revision>
  <dcterms:created xsi:type="dcterms:W3CDTF">2022-02-15T03:17:25Z</dcterms:created>
  <dcterms:modified xsi:type="dcterms:W3CDTF">2025-01-20T02:01:46Z</dcterms:modified>
</cp:coreProperties>
</file>