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wav" ContentType="audio/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5"/>
  </p:notesMasterIdLst>
  <p:sldIdLst>
    <p:sldId id="280" r:id="rId2"/>
    <p:sldId id="279" r:id="rId3"/>
    <p:sldId id="286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78" r:id="rId13"/>
    <p:sldId id="270" r:id="rId14"/>
    <p:sldId id="271" r:id="rId15"/>
    <p:sldId id="272" r:id="rId16"/>
    <p:sldId id="273" r:id="rId17"/>
    <p:sldId id="276" r:id="rId18"/>
    <p:sldId id="275" r:id="rId19"/>
    <p:sldId id="277" r:id="rId20"/>
    <p:sldId id="284" r:id="rId21"/>
    <p:sldId id="282" r:id="rId22"/>
    <p:sldId id="268" r:id="rId23"/>
    <p:sldId id="281" r:id="rId2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74" autoAdjust="0"/>
    <p:restoredTop sz="94660"/>
  </p:normalViewPr>
  <p:slideViewPr>
    <p:cSldViewPr>
      <p:cViewPr varScale="1">
        <p:scale>
          <a:sx n="78" d="100"/>
          <a:sy n="78" d="100"/>
        </p:scale>
        <p:origin x="1594" y="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714C614-AE58-4D1C-9FC7-DD8582758142}" type="datetimeFigureOut">
              <a:rPr lang="en-US" smtClean="0"/>
              <a:pPr/>
              <a:t>3/20/2025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2263967-E4DB-469F-9D4E-A930AF1926D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66294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9623E1-A994-4F45-B3F4-006859DBDF17}" type="datetimeFigureOut">
              <a:rPr lang="en-US" smtClean="0"/>
              <a:pPr/>
              <a:t>3/20/2025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CF8A99-EC97-4EDA-B6A9-63A3307C2F3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9623E1-A994-4F45-B3F4-006859DBDF17}" type="datetimeFigureOut">
              <a:rPr lang="en-US" smtClean="0"/>
              <a:pPr/>
              <a:t>3/20/2025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CF8A99-EC97-4EDA-B6A9-63A3307C2F3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9623E1-A994-4F45-B3F4-006859DBDF17}" type="datetimeFigureOut">
              <a:rPr lang="en-US" smtClean="0"/>
              <a:pPr/>
              <a:t>3/20/2025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CF8A99-EC97-4EDA-B6A9-63A3307C2F3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9623E1-A994-4F45-B3F4-006859DBDF17}" type="datetimeFigureOut">
              <a:rPr lang="en-US" smtClean="0"/>
              <a:pPr/>
              <a:t>3/20/2025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CF8A99-EC97-4EDA-B6A9-63A3307C2F3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9623E1-A994-4F45-B3F4-006859DBDF17}" type="datetimeFigureOut">
              <a:rPr lang="en-US" smtClean="0"/>
              <a:pPr/>
              <a:t>3/20/2025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CF8A99-EC97-4EDA-B6A9-63A3307C2F3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9623E1-A994-4F45-B3F4-006859DBDF17}" type="datetimeFigureOut">
              <a:rPr lang="en-US" smtClean="0"/>
              <a:pPr/>
              <a:t>3/20/2025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CF8A99-EC97-4EDA-B6A9-63A3307C2F3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9623E1-A994-4F45-B3F4-006859DBDF17}" type="datetimeFigureOut">
              <a:rPr lang="en-US" smtClean="0"/>
              <a:pPr/>
              <a:t>3/20/2025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CF8A99-EC97-4EDA-B6A9-63A3307C2F3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9623E1-A994-4F45-B3F4-006859DBDF17}" type="datetimeFigureOut">
              <a:rPr lang="en-US" smtClean="0"/>
              <a:pPr/>
              <a:t>3/20/2025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CF8A99-EC97-4EDA-B6A9-63A3307C2F3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9623E1-A994-4F45-B3F4-006859DBDF17}" type="datetimeFigureOut">
              <a:rPr lang="en-US" smtClean="0"/>
              <a:pPr/>
              <a:t>3/20/2025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CF8A99-EC97-4EDA-B6A9-63A3307C2F3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9623E1-A994-4F45-B3F4-006859DBDF17}" type="datetimeFigureOut">
              <a:rPr lang="en-US" smtClean="0"/>
              <a:pPr/>
              <a:t>3/20/2025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CF8A99-EC97-4EDA-B6A9-63A3307C2F3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9623E1-A994-4F45-B3F4-006859DBDF17}" type="datetimeFigureOut">
              <a:rPr lang="en-US" smtClean="0"/>
              <a:pPr/>
              <a:t>3/20/2025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CF8A99-EC97-4EDA-B6A9-63A3307C2F3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9623E1-A994-4F45-B3F4-006859DBDF17}" type="datetimeFigureOut">
              <a:rPr lang="en-US" smtClean="0"/>
              <a:pPr/>
              <a:t>3/20/2025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CF8A99-EC97-4EDA-B6A9-63A3307C2F3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gif"/><Relationship Id="rId4" Type="http://schemas.openxmlformats.org/officeDocument/2006/relationships/image" Target="../media/image3.emf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gi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slide" Target="slide17.xml"/><Relationship Id="rId3" Type="http://schemas.openxmlformats.org/officeDocument/2006/relationships/image" Target="../media/image18.gif"/><Relationship Id="rId7" Type="http://schemas.openxmlformats.org/officeDocument/2006/relationships/slide" Target="slide19.xm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slide" Target="slide18.xml"/><Relationship Id="rId5" Type="http://schemas.openxmlformats.org/officeDocument/2006/relationships/slide" Target="slide16.xml"/><Relationship Id="rId4" Type="http://schemas.openxmlformats.org/officeDocument/2006/relationships/slide" Target="slide14.xml"/><Relationship Id="rId9" Type="http://schemas.openxmlformats.org/officeDocument/2006/relationships/slide" Target="slide1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5" Type="http://schemas.openxmlformats.org/officeDocument/2006/relationships/slide" Target="slide13.xml"/><Relationship Id="rId4" Type="http://schemas.openxmlformats.org/officeDocument/2006/relationships/audio" Target="../media/audio4.wav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6" Type="http://schemas.openxmlformats.org/officeDocument/2006/relationships/slide" Target="slide13.xml"/><Relationship Id="rId5" Type="http://schemas.openxmlformats.org/officeDocument/2006/relationships/image" Target="../media/image11.jpeg"/><Relationship Id="rId4" Type="http://schemas.openxmlformats.org/officeDocument/2006/relationships/audio" Target="../media/audio4.wav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6" Type="http://schemas.openxmlformats.org/officeDocument/2006/relationships/slide" Target="slide13.xml"/><Relationship Id="rId5" Type="http://schemas.openxmlformats.org/officeDocument/2006/relationships/image" Target="../media/image13.jpeg"/><Relationship Id="rId4" Type="http://schemas.openxmlformats.org/officeDocument/2006/relationships/audio" Target="../media/audio4.wav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6" Type="http://schemas.openxmlformats.org/officeDocument/2006/relationships/slide" Target="slide13.xml"/><Relationship Id="rId5" Type="http://schemas.openxmlformats.org/officeDocument/2006/relationships/image" Target="../media/image14.jpeg"/><Relationship Id="rId4" Type="http://schemas.openxmlformats.org/officeDocument/2006/relationships/audio" Target="../media/audio4.wav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6" Type="http://schemas.openxmlformats.org/officeDocument/2006/relationships/slide" Target="slide13.xml"/><Relationship Id="rId5" Type="http://schemas.openxmlformats.org/officeDocument/2006/relationships/image" Target="../media/image15.jpeg"/><Relationship Id="rId4" Type="http://schemas.openxmlformats.org/officeDocument/2006/relationships/audio" Target="../media/audio4.wav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jpeg"/><Relationship Id="rId4" Type="http://schemas.openxmlformats.org/officeDocument/2006/relationships/slide" Target="slide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8.png"/><Relationship Id="rId5" Type="http://schemas.openxmlformats.org/officeDocument/2006/relationships/image" Target="../media/image7.gif"/><Relationship Id="rId4" Type="http://schemas.openxmlformats.org/officeDocument/2006/relationships/image" Target="../media/image6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8.png"/><Relationship Id="rId4" Type="http://schemas.openxmlformats.org/officeDocument/2006/relationships/image" Target="../media/image20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8.png"/><Relationship Id="rId5" Type="http://schemas.openxmlformats.org/officeDocument/2006/relationships/image" Target="../media/image7.gif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1674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1545089" y="2634250"/>
            <a:ext cx="4573688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Chủ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đề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Giao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thông</a:t>
            </a:r>
            <a:endParaRPr lang="en-US" sz="2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quen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văn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endParaRPr lang="en-US" sz="2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Đề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tài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Dạy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thơ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“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Đèn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giao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thông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”</a:t>
            </a:r>
          </a:p>
          <a:p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: MGB Conan1</a:t>
            </a:r>
          </a:p>
          <a:p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dạy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Nguyễn Thị Thu Hà</a:t>
            </a:r>
          </a:p>
        </p:txBody>
      </p:sp>
      <p:pic>
        <p:nvPicPr>
          <p:cNvPr id="6" name="Picture 6" descr="lang hoa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239000" y="3276600"/>
            <a:ext cx="1905000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15" descr="Picture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029200" y="912784"/>
            <a:ext cx="1993900" cy="153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12" descr="Picture7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-4169749">
            <a:off x="7464518" y="2090146"/>
            <a:ext cx="1066800" cy="733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15" descr="Picture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-114300" y="2180303"/>
            <a:ext cx="1752600" cy="1350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A4D15E09-9A54-EF2F-5AD5-BDD02FFD01BB}"/>
              </a:ext>
            </a:extLst>
          </p:cNvPr>
          <p:cNvSpPr txBox="1"/>
          <p:nvPr/>
        </p:nvSpPr>
        <p:spPr>
          <a:xfrm>
            <a:off x="1605098" y="739914"/>
            <a:ext cx="563390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UỶ BAN NHÂN DÂN QUẬN LONG BIÊN</a:t>
            </a:r>
          </a:p>
          <a:p>
            <a:pPr algn="ctr"/>
            <a:r>
              <a:rPr lang="en-US" sz="20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 MẦM NON ÁNH SAO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8E8CFE5-E470-D0DF-C2A4-860901C6D91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614602" y="1413963"/>
            <a:ext cx="1447800" cy="1350962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dendodenxanh_zpsgkgz2vkk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76200"/>
            <a:ext cx="9129039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0" y="5638800"/>
            <a:ext cx="63289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Đèn</a:t>
            </a:r>
            <a:r>
              <a:rPr lang="en-US" sz="32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đỏ</a:t>
            </a:r>
            <a:r>
              <a:rPr lang="en-US" sz="32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dừng</a:t>
            </a:r>
            <a:r>
              <a:rPr lang="en-US" sz="32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sz="32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kẻo</a:t>
            </a:r>
            <a:r>
              <a:rPr lang="en-US" sz="32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rồi</a:t>
            </a:r>
            <a:r>
              <a:rPr lang="en-US" sz="32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tông</a:t>
            </a:r>
            <a:r>
              <a:rPr lang="en-US" sz="32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nhau</a:t>
            </a:r>
            <a:endParaRPr lang="en-US" sz="32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ruyen-tho-32-359x20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57200" y="5410200"/>
            <a:ext cx="7233070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Bé</a:t>
            </a:r>
            <a:r>
              <a:rPr lang="en-US" sz="36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ngoan</a:t>
            </a:r>
            <a:r>
              <a:rPr lang="en-US" sz="36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bé</a:t>
            </a:r>
            <a:r>
              <a:rPr lang="en-US" sz="36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giỏi</a:t>
            </a:r>
            <a:r>
              <a:rPr lang="en-US" sz="36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thuộc</a:t>
            </a:r>
            <a:r>
              <a:rPr lang="en-US" sz="36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lâu</a:t>
            </a:r>
            <a:endParaRPr lang="en-US" sz="36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36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Xanh</a:t>
            </a:r>
            <a:r>
              <a:rPr lang="en-US" sz="36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sz="36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đèn</a:t>
            </a:r>
            <a:r>
              <a:rPr lang="en-US" sz="36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đỏ</a:t>
            </a:r>
            <a:r>
              <a:rPr lang="en-US" sz="36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dừng</a:t>
            </a:r>
            <a:r>
              <a:rPr lang="en-US" sz="36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mau</a:t>
            </a:r>
            <a:r>
              <a:rPr lang="en-US" sz="36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đúng</a:t>
            </a:r>
            <a:r>
              <a:rPr lang="en-US" sz="36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rồi</a:t>
            </a:r>
            <a:endParaRPr lang="en-US" sz="36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953573cxnlnfqyko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0" y="609600"/>
            <a:ext cx="8610599" cy="2519065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ChevronInverted">
              <a:avLst/>
            </a:prstTxWarp>
            <a:spAutoFit/>
            <a:scene3d>
              <a:camera prst="perspectiveLef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dirty="0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  <a:reflection blurRad="6350" stA="55000" endA="50" endPos="85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Ai </a:t>
            </a:r>
            <a:r>
              <a:rPr lang="en-US" sz="5400" b="1" dirty="0" err="1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  <a:reflection blurRad="6350" stA="55000" endA="50" endPos="85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thông</a:t>
            </a:r>
            <a:r>
              <a:rPr lang="en-US" sz="5400" b="1" dirty="0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  <a:reflection blurRad="6350" stA="55000" endA="50" endPos="85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minh </a:t>
            </a:r>
            <a:r>
              <a:rPr lang="en-US" sz="5400" b="1" dirty="0" err="1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  <a:reflection blurRad="6350" stA="55000" endA="50" endPos="85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hơn</a:t>
            </a:r>
            <a:endParaRPr lang="en-US" sz="5400" b="1" cap="none" spc="0" dirty="0">
              <a:ln w="11430"/>
              <a:solidFill>
                <a:srgbClr val="00B05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  <a:reflection blurRad="6350" stA="55000" endA="50" endPos="85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Picture 28" descr="37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3" name="Oval 12">
            <a:hlinkClick r:id="rId4" action="ppaction://hlinksldjump"/>
          </p:cNvPr>
          <p:cNvSpPr/>
          <p:nvPr/>
        </p:nvSpPr>
        <p:spPr>
          <a:xfrm>
            <a:off x="0" y="0"/>
            <a:ext cx="4572000" cy="2286000"/>
          </a:xfrm>
          <a:prstGeom prst="ellipse">
            <a:avLst/>
          </a:prstGeom>
          <a:solidFill>
            <a:srgbClr val="00B0F0"/>
          </a:solidFill>
          <a:ln>
            <a:solidFill>
              <a:srgbClr val="FFFF00"/>
            </a:solidFill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0" b="1" dirty="0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24" name="Oval 23">
            <a:hlinkClick r:id="rId5" action="ppaction://hlinksldjump"/>
          </p:cNvPr>
          <p:cNvSpPr/>
          <p:nvPr/>
        </p:nvSpPr>
        <p:spPr>
          <a:xfrm>
            <a:off x="0" y="2286000"/>
            <a:ext cx="4572000" cy="2286000"/>
          </a:xfrm>
          <a:prstGeom prst="ellipse">
            <a:avLst/>
          </a:prstGeom>
          <a:solidFill>
            <a:srgbClr val="00B0F0"/>
          </a:solidFill>
          <a:ln>
            <a:solidFill>
              <a:srgbClr val="FFFF00"/>
            </a:solidFill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0" b="1" dirty="0">
                <a:solidFill>
                  <a:srgbClr val="FF0000"/>
                </a:solidFill>
              </a:rPr>
              <a:t>3</a:t>
            </a:r>
          </a:p>
        </p:txBody>
      </p:sp>
      <p:sp>
        <p:nvSpPr>
          <p:cNvPr id="25" name="Oval 24">
            <a:hlinkClick r:id="rId6" action="ppaction://hlinksldjump"/>
          </p:cNvPr>
          <p:cNvSpPr/>
          <p:nvPr/>
        </p:nvSpPr>
        <p:spPr>
          <a:xfrm>
            <a:off x="0" y="4572000"/>
            <a:ext cx="4572000" cy="2286000"/>
          </a:xfrm>
          <a:prstGeom prst="ellipse">
            <a:avLst/>
          </a:prstGeom>
          <a:solidFill>
            <a:srgbClr val="00B0F0"/>
          </a:solidFill>
          <a:ln>
            <a:solidFill>
              <a:srgbClr val="FFFF00"/>
            </a:solidFill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0" b="1" dirty="0">
                <a:solidFill>
                  <a:srgbClr val="FF0000"/>
                </a:solidFill>
              </a:rPr>
              <a:t>5</a:t>
            </a:r>
          </a:p>
        </p:txBody>
      </p:sp>
      <p:sp>
        <p:nvSpPr>
          <p:cNvPr id="26" name="Oval 25">
            <a:hlinkClick r:id="rId7" action="ppaction://hlinksldjump"/>
          </p:cNvPr>
          <p:cNvSpPr/>
          <p:nvPr/>
        </p:nvSpPr>
        <p:spPr>
          <a:xfrm>
            <a:off x="4572000" y="4572000"/>
            <a:ext cx="4572000" cy="2286000"/>
          </a:xfrm>
          <a:prstGeom prst="ellipse">
            <a:avLst/>
          </a:prstGeom>
          <a:solidFill>
            <a:srgbClr val="00B0F0"/>
          </a:solidFill>
          <a:ln>
            <a:solidFill>
              <a:srgbClr val="FFFF00"/>
            </a:solidFill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0" b="1" dirty="0">
                <a:solidFill>
                  <a:srgbClr val="FF0000"/>
                </a:solidFill>
              </a:rPr>
              <a:t>6</a:t>
            </a:r>
          </a:p>
        </p:txBody>
      </p:sp>
      <p:sp>
        <p:nvSpPr>
          <p:cNvPr id="27" name="Oval 26">
            <a:hlinkClick r:id="rId8" action="ppaction://hlinksldjump"/>
          </p:cNvPr>
          <p:cNvSpPr/>
          <p:nvPr/>
        </p:nvSpPr>
        <p:spPr>
          <a:xfrm>
            <a:off x="4572000" y="2286000"/>
            <a:ext cx="4572000" cy="2286000"/>
          </a:xfrm>
          <a:prstGeom prst="ellipse">
            <a:avLst/>
          </a:prstGeom>
          <a:solidFill>
            <a:srgbClr val="00B0F0"/>
          </a:solidFill>
          <a:ln>
            <a:solidFill>
              <a:srgbClr val="FFFF00"/>
            </a:solidFill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0" b="1" dirty="0">
                <a:solidFill>
                  <a:srgbClr val="FF0000"/>
                </a:solidFill>
              </a:rPr>
              <a:t>4</a:t>
            </a:r>
          </a:p>
        </p:txBody>
      </p:sp>
      <p:sp>
        <p:nvSpPr>
          <p:cNvPr id="28" name="Oval 27">
            <a:hlinkClick r:id="rId9" action="ppaction://hlinksldjump"/>
          </p:cNvPr>
          <p:cNvSpPr/>
          <p:nvPr/>
        </p:nvSpPr>
        <p:spPr>
          <a:xfrm>
            <a:off x="4572000" y="0"/>
            <a:ext cx="4572000" cy="2286000"/>
          </a:xfrm>
          <a:prstGeom prst="ellipse">
            <a:avLst/>
          </a:prstGeom>
          <a:solidFill>
            <a:srgbClr val="00B0F0"/>
          </a:solidFill>
          <a:ln>
            <a:solidFill>
              <a:srgbClr val="FFFF00"/>
            </a:solidFill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0" b="1" dirty="0">
                <a:solidFill>
                  <a:srgbClr val="FF0000"/>
                </a:solidFill>
              </a:rPr>
              <a:t>2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" presetClass="exit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" presetClass="exit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" presetClass="exit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" presetClass="exit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" presetClass="exit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</p:childTnLst>
        </p:cTn>
      </p:par>
    </p:tnLst>
    <p:bldLst>
      <p:bldP spid="13" grpId="0" animBg="1"/>
      <p:bldP spid="24" grpId="0" animBg="1"/>
      <p:bldP spid="25" grpId="0" animBg="1"/>
      <p:bldP spid="26" grpId="0" animBg="1"/>
      <p:bldP spid="27" grpId="0" animBg="1"/>
      <p:bldP spid="28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09600" y="609600"/>
            <a:ext cx="8350363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4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thơ</a:t>
            </a:r>
            <a:r>
              <a:rPr lang="en-US" sz="4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cô</a:t>
            </a:r>
            <a:r>
              <a:rPr lang="en-US" sz="4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vừa</a:t>
            </a:r>
            <a:r>
              <a:rPr lang="en-US" sz="4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đọc</a:t>
            </a:r>
            <a:r>
              <a:rPr lang="en-US" sz="4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4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tên</a:t>
            </a:r>
            <a:r>
              <a:rPr lang="en-US" sz="4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4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4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r>
              <a:rPr lang="en-US" sz="4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Do </a:t>
            </a:r>
            <a:r>
              <a:rPr lang="en-US" sz="4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ai</a:t>
            </a:r>
            <a:r>
              <a:rPr lang="en-US" sz="4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sáng</a:t>
            </a:r>
            <a:r>
              <a:rPr lang="en-US" sz="4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tác</a:t>
            </a:r>
            <a:r>
              <a:rPr lang="en-US" sz="4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5" name="Heptagon 4"/>
          <p:cNvSpPr/>
          <p:nvPr/>
        </p:nvSpPr>
        <p:spPr>
          <a:xfrm>
            <a:off x="6172200" y="2667000"/>
            <a:ext cx="1828800" cy="1752600"/>
          </a:xfrm>
          <a:prstGeom prst="heptagon">
            <a:avLst/>
          </a:prstGeom>
          <a:gradFill flip="none" rotWithShape="1">
            <a:gsLst>
              <a:gs pos="0">
                <a:srgbClr val="CCCCFF"/>
              </a:gs>
              <a:gs pos="17999">
                <a:srgbClr val="99CCFF"/>
              </a:gs>
              <a:gs pos="36000">
                <a:srgbClr val="9966FF"/>
              </a:gs>
              <a:gs pos="61000">
                <a:srgbClr val="CC99FF"/>
              </a:gs>
              <a:gs pos="82001">
                <a:srgbClr val="99CCFF"/>
              </a:gs>
              <a:gs pos="100000">
                <a:srgbClr val="CCCCFF"/>
              </a:gs>
            </a:gsLst>
            <a:lin ang="5400000" scaled="0"/>
            <a:tileRect/>
          </a:gra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600" b="1" dirty="0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6" name="Heptagon 5"/>
          <p:cNvSpPr/>
          <p:nvPr/>
        </p:nvSpPr>
        <p:spPr>
          <a:xfrm>
            <a:off x="6172200" y="2590800"/>
            <a:ext cx="1905000" cy="1828800"/>
          </a:xfrm>
          <a:prstGeom prst="heptagon">
            <a:avLst/>
          </a:prstGeom>
          <a:gradFill flip="none" rotWithShape="1">
            <a:gsLst>
              <a:gs pos="0">
                <a:srgbClr val="CCCCFF"/>
              </a:gs>
              <a:gs pos="17999">
                <a:srgbClr val="99CCFF"/>
              </a:gs>
              <a:gs pos="36000">
                <a:srgbClr val="9966FF"/>
              </a:gs>
              <a:gs pos="61000">
                <a:srgbClr val="CC99FF"/>
              </a:gs>
              <a:gs pos="82001">
                <a:srgbClr val="99CCFF"/>
              </a:gs>
              <a:gs pos="100000">
                <a:srgbClr val="CCCCFF"/>
              </a:gs>
            </a:gsLst>
            <a:lin ang="5400000" scaled="0"/>
            <a:tileRect/>
          </a:gra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600" b="1" dirty="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7" name="Heptagon 6"/>
          <p:cNvSpPr/>
          <p:nvPr/>
        </p:nvSpPr>
        <p:spPr>
          <a:xfrm>
            <a:off x="6172200" y="2590800"/>
            <a:ext cx="1867647" cy="1887794"/>
          </a:xfrm>
          <a:prstGeom prst="heptagon">
            <a:avLst/>
          </a:prstGeom>
          <a:gradFill flip="none" rotWithShape="1">
            <a:gsLst>
              <a:gs pos="0">
                <a:srgbClr val="CCCCFF"/>
              </a:gs>
              <a:gs pos="17999">
                <a:srgbClr val="99CCFF"/>
              </a:gs>
              <a:gs pos="36000">
                <a:srgbClr val="9966FF"/>
              </a:gs>
              <a:gs pos="61000">
                <a:srgbClr val="CC99FF"/>
              </a:gs>
              <a:gs pos="82001">
                <a:srgbClr val="99CCFF"/>
              </a:gs>
              <a:gs pos="100000">
                <a:srgbClr val="CCCCFF"/>
              </a:gs>
            </a:gsLst>
            <a:lin ang="5400000" scaled="0"/>
            <a:tileRect/>
          </a:gra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600" b="1" dirty="0">
                <a:solidFill>
                  <a:srgbClr val="FF0000"/>
                </a:solidFill>
              </a:rPr>
              <a:t>3</a:t>
            </a:r>
          </a:p>
        </p:txBody>
      </p:sp>
      <p:sp>
        <p:nvSpPr>
          <p:cNvPr id="8" name="Heptagon 7"/>
          <p:cNvSpPr/>
          <p:nvPr/>
        </p:nvSpPr>
        <p:spPr>
          <a:xfrm>
            <a:off x="6172200" y="2590800"/>
            <a:ext cx="1942352" cy="1809136"/>
          </a:xfrm>
          <a:prstGeom prst="heptagon">
            <a:avLst/>
          </a:prstGeom>
          <a:gradFill flip="none" rotWithShape="1">
            <a:gsLst>
              <a:gs pos="0">
                <a:srgbClr val="CCCCFF"/>
              </a:gs>
              <a:gs pos="17999">
                <a:srgbClr val="99CCFF"/>
              </a:gs>
              <a:gs pos="36000">
                <a:srgbClr val="9966FF"/>
              </a:gs>
              <a:gs pos="61000">
                <a:srgbClr val="CC99FF"/>
              </a:gs>
              <a:gs pos="82001">
                <a:srgbClr val="99CCFF"/>
              </a:gs>
              <a:gs pos="100000">
                <a:srgbClr val="CCCCFF"/>
              </a:gs>
            </a:gsLst>
            <a:lin ang="5400000" scaled="0"/>
            <a:tileRect/>
          </a:gra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600" b="1" dirty="0">
                <a:solidFill>
                  <a:srgbClr val="FF0000"/>
                </a:solidFill>
              </a:rPr>
              <a:t>4</a:t>
            </a:r>
          </a:p>
        </p:txBody>
      </p:sp>
      <p:sp>
        <p:nvSpPr>
          <p:cNvPr id="9" name="Heptagon 8"/>
          <p:cNvSpPr/>
          <p:nvPr/>
        </p:nvSpPr>
        <p:spPr>
          <a:xfrm>
            <a:off x="6172200" y="2590800"/>
            <a:ext cx="1942352" cy="1887794"/>
          </a:xfrm>
          <a:prstGeom prst="heptagon">
            <a:avLst/>
          </a:prstGeom>
          <a:gradFill flip="none" rotWithShape="1">
            <a:gsLst>
              <a:gs pos="0">
                <a:srgbClr val="CCCCFF"/>
              </a:gs>
              <a:gs pos="17999">
                <a:srgbClr val="99CCFF"/>
              </a:gs>
              <a:gs pos="36000">
                <a:srgbClr val="9966FF"/>
              </a:gs>
              <a:gs pos="61000">
                <a:srgbClr val="CC99FF"/>
              </a:gs>
              <a:gs pos="82001">
                <a:srgbClr val="99CCFF"/>
              </a:gs>
              <a:gs pos="100000">
                <a:srgbClr val="CCCCFF"/>
              </a:gs>
            </a:gsLst>
            <a:lin ang="5400000" scaled="0"/>
            <a:tileRect/>
          </a:gra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600" b="1" dirty="0">
                <a:solidFill>
                  <a:srgbClr val="FF0000"/>
                </a:solidFill>
              </a:rPr>
              <a:t>5</a:t>
            </a:r>
          </a:p>
        </p:txBody>
      </p:sp>
      <p:sp>
        <p:nvSpPr>
          <p:cNvPr id="10" name="Explosion 1 9"/>
          <p:cNvSpPr/>
          <p:nvPr/>
        </p:nvSpPr>
        <p:spPr>
          <a:xfrm>
            <a:off x="5105400" y="1143000"/>
            <a:ext cx="3962400" cy="4876800"/>
          </a:xfrm>
          <a:prstGeom prst="irregularSeal1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000" b="1" dirty="0" err="1">
                <a:solidFill>
                  <a:srgbClr val="FF0000"/>
                </a:solidFill>
              </a:rPr>
              <a:t>Hết</a:t>
            </a:r>
            <a:r>
              <a:rPr lang="en-US" sz="5000" b="1" dirty="0">
                <a:solidFill>
                  <a:srgbClr val="FF0000"/>
                </a:solidFill>
              </a:rPr>
              <a:t> </a:t>
            </a:r>
            <a:r>
              <a:rPr lang="en-US" sz="5000" b="1" dirty="0" err="1">
                <a:solidFill>
                  <a:srgbClr val="FF0000"/>
                </a:solidFill>
              </a:rPr>
              <a:t>giờ</a:t>
            </a:r>
            <a:endParaRPr lang="en-US" sz="5000" b="1" dirty="0">
              <a:solidFill>
                <a:srgbClr val="FF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0" y="4953000"/>
            <a:ext cx="5822300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err="1">
                <a:solidFill>
                  <a:srgbClr val="7030A0"/>
                </a:solidFill>
              </a:rPr>
              <a:t>Bài</a:t>
            </a:r>
            <a:r>
              <a:rPr lang="en-US" sz="4000" b="1" dirty="0">
                <a:solidFill>
                  <a:srgbClr val="7030A0"/>
                </a:solidFill>
              </a:rPr>
              <a:t> </a:t>
            </a:r>
            <a:r>
              <a:rPr lang="en-US" sz="4000" b="1" dirty="0" err="1">
                <a:solidFill>
                  <a:srgbClr val="7030A0"/>
                </a:solidFill>
              </a:rPr>
              <a:t>thơ</a:t>
            </a:r>
            <a:r>
              <a:rPr lang="en-US" sz="4000" b="1" dirty="0">
                <a:solidFill>
                  <a:srgbClr val="7030A0"/>
                </a:solidFill>
              </a:rPr>
              <a:t>: “ </a:t>
            </a:r>
            <a:r>
              <a:rPr lang="en-US" sz="4000" b="1" dirty="0" err="1">
                <a:solidFill>
                  <a:srgbClr val="7030A0"/>
                </a:solidFill>
              </a:rPr>
              <a:t>Đèn</a:t>
            </a:r>
            <a:r>
              <a:rPr lang="en-US" sz="4000" b="1" dirty="0">
                <a:solidFill>
                  <a:srgbClr val="7030A0"/>
                </a:solidFill>
              </a:rPr>
              <a:t> </a:t>
            </a:r>
            <a:r>
              <a:rPr lang="en-US" sz="4000" b="1" dirty="0" err="1">
                <a:solidFill>
                  <a:srgbClr val="7030A0"/>
                </a:solidFill>
              </a:rPr>
              <a:t>giao</a:t>
            </a:r>
            <a:r>
              <a:rPr lang="en-US" sz="4000" b="1" dirty="0">
                <a:solidFill>
                  <a:srgbClr val="7030A0"/>
                </a:solidFill>
              </a:rPr>
              <a:t> </a:t>
            </a:r>
            <a:r>
              <a:rPr lang="en-US" sz="4000" b="1" dirty="0" err="1">
                <a:solidFill>
                  <a:srgbClr val="7030A0"/>
                </a:solidFill>
              </a:rPr>
              <a:t>thông</a:t>
            </a:r>
            <a:r>
              <a:rPr lang="en-US" sz="4000" b="1" dirty="0">
                <a:solidFill>
                  <a:srgbClr val="7030A0"/>
                </a:solidFill>
              </a:rPr>
              <a:t>”</a:t>
            </a:r>
          </a:p>
          <a:p>
            <a:r>
              <a:rPr lang="en-US" sz="4000" b="1" dirty="0" err="1">
                <a:solidFill>
                  <a:srgbClr val="7030A0"/>
                </a:solidFill>
              </a:rPr>
              <a:t>Tác</a:t>
            </a:r>
            <a:r>
              <a:rPr lang="en-US" sz="4000" b="1" dirty="0">
                <a:solidFill>
                  <a:srgbClr val="7030A0"/>
                </a:solidFill>
              </a:rPr>
              <a:t> </a:t>
            </a:r>
            <a:r>
              <a:rPr lang="en-US" sz="4000" b="1" dirty="0" err="1">
                <a:solidFill>
                  <a:srgbClr val="7030A0"/>
                </a:solidFill>
              </a:rPr>
              <a:t>giả</a:t>
            </a:r>
            <a:r>
              <a:rPr lang="en-US" sz="4000" b="1" dirty="0">
                <a:solidFill>
                  <a:srgbClr val="7030A0"/>
                </a:solidFill>
              </a:rPr>
              <a:t>: </a:t>
            </a:r>
            <a:r>
              <a:rPr lang="en-US" sz="4000" b="1" dirty="0" err="1">
                <a:solidFill>
                  <a:srgbClr val="7030A0"/>
                </a:solidFill>
              </a:rPr>
              <a:t>Mỹ</a:t>
            </a:r>
            <a:r>
              <a:rPr lang="en-US" sz="4000" b="1" dirty="0">
                <a:solidFill>
                  <a:srgbClr val="7030A0"/>
                </a:solidFill>
              </a:rPr>
              <a:t> </a:t>
            </a:r>
            <a:r>
              <a:rPr lang="en-US" sz="4000" b="1" dirty="0" err="1">
                <a:solidFill>
                  <a:srgbClr val="7030A0"/>
                </a:solidFill>
              </a:rPr>
              <a:t>Trang</a:t>
            </a:r>
            <a:endParaRPr lang="en-US" sz="4000" b="1" dirty="0">
              <a:solidFill>
                <a:srgbClr val="7030A0"/>
              </a:solidFill>
            </a:endParaRPr>
          </a:p>
        </p:txBody>
      </p:sp>
      <p:sp>
        <p:nvSpPr>
          <p:cNvPr id="12" name="7-Point Star 11">
            <a:hlinkClick r:id="rId5" action="ppaction://hlinksldjump"/>
          </p:cNvPr>
          <p:cNvSpPr/>
          <p:nvPr/>
        </p:nvSpPr>
        <p:spPr>
          <a:xfrm>
            <a:off x="8001000" y="5943600"/>
            <a:ext cx="1143000" cy="914400"/>
          </a:xfrm>
          <a:prstGeom prst="star7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4" presetClass="exit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4" presetClass="exit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4" presetClass="exit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4" presetClass="exit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3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3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3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3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3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6" grpId="0" animBg="1"/>
      <p:bldP spid="6" grpId="1" animBg="1"/>
      <p:bldP spid="7" grpId="0" animBg="1"/>
      <p:bldP spid="7" grpId="1" animBg="1"/>
      <p:bldP spid="8" grpId="0" animBg="1"/>
      <p:bldP spid="8" grpId="1" animBg="1"/>
      <p:bldP spid="9" grpId="0" animBg="1"/>
      <p:bldP spid="9" grpId="1" animBg="1"/>
      <p:bldP spid="10" grpId="0" animBg="1"/>
      <p:bldP spid="10" grpId="1" animBg="1"/>
      <p:bldP spid="11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04800" y="228600"/>
            <a:ext cx="8633517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b="1" dirty="0" err="1">
                <a:solidFill>
                  <a:srgbClr val="FF0000"/>
                </a:solidFill>
              </a:rPr>
              <a:t>Đèn</a:t>
            </a:r>
            <a:r>
              <a:rPr lang="en-US" sz="6000" b="1" dirty="0">
                <a:solidFill>
                  <a:srgbClr val="FF0000"/>
                </a:solidFill>
              </a:rPr>
              <a:t> </a:t>
            </a:r>
            <a:r>
              <a:rPr lang="en-US" sz="6000" b="1" dirty="0" err="1">
                <a:solidFill>
                  <a:srgbClr val="FF0000"/>
                </a:solidFill>
              </a:rPr>
              <a:t>giao</a:t>
            </a:r>
            <a:r>
              <a:rPr lang="en-US" sz="6000" b="1" dirty="0">
                <a:solidFill>
                  <a:srgbClr val="FF0000"/>
                </a:solidFill>
              </a:rPr>
              <a:t> </a:t>
            </a:r>
            <a:r>
              <a:rPr lang="en-US" sz="6000" b="1" dirty="0" err="1">
                <a:solidFill>
                  <a:srgbClr val="FF0000"/>
                </a:solidFill>
              </a:rPr>
              <a:t>thông</a:t>
            </a:r>
            <a:r>
              <a:rPr lang="en-US" sz="6000" b="1" dirty="0">
                <a:solidFill>
                  <a:srgbClr val="FF0000"/>
                </a:solidFill>
              </a:rPr>
              <a:t> </a:t>
            </a:r>
            <a:r>
              <a:rPr lang="en-US" sz="6000" b="1" dirty="0" err="1">
                <a:solidFill>
                  <a:srgbClr val="FF0000"/>
                </a:solidFill>
              </a:rPr>
              <a:t>có</a:t>
            </a:r>
            <a:r>
              <a:rPr lang="en-US" sz="6000" b="1" dirty="0">
                <a:solidFill>
                  <a:srgbClr val="FF0000"/>
                </a:solidFill>
              </a:rPr>
              <a:t> </a:t>
            </a:r>
            <a:r>
              <a:rPr lang="en-US" sz="6000" b="1" dirty="0" err="1">
                <a:solidFill>
                  <a:srgbClr val="FF0000"/>
                </a:solidFill>
              </a:rPr>
              <a:t>màu</a:t>
            </a:r>
            <a:r>
              <a:rPr lang="en-US" sz="6000" b="1" dirty="0">
                <a:solidFill>
                  <a:srgbClr val="FF0000"/>
                </a:solidFill>
              </a:rPr>
              <a:t> </a:t>
            </a:r>
            <a:r>
              <a:rPr lang="en-US" sz="6000" b="1" dirty="0" err="1">
                <a:solidFill>
                  <a:srgbClr val="FF0000"/>
                </a:solidFill>
              </a:rPr>
              <a:t>gì</a:t>
            </a:r>
            <a:r>
              <a:rPr lang="en-US" sz="6000" b="1" dirty="0">
                <a:solidFill>
                  <a:srgbClr val="FF0000"/>
                </a:solidFill>
              </a:rPr>
              <a:t>?</a:t>
            </a:r>
          </a:p>
        </p:txBody>
      </p:sp>
      <p:sp>
        <p:nvSpPr>
          <p:cNvPr id="5" name="Heptagon 4"/>
          <p:cNvSpPr/>
          <p:nvPr/>
        </p:nvSpPr>
        <p:spPr>
          <a:xfrm>
            <a:off x="6172200" y="2667000"/>
            <a:ext cx="1828800" cy="1752600"/>
          </a:xfrm>
          <a:prstGeom prst="heptagon">
            <a:avLst/>
          </a:prstGeom>
          <a:gradFill flip="none" rotWithShape="1">
            <a:gsLst>
              <a:gs pos="0">
                <a:srgbClr val="CCCCFF"/>
              </a:gs>
              <a:gs pos="17999">
                <a:srgbClr val="99CCFF"/>
              </a:gs>
              <a:gs pos="36000">
                <a:srgbClr val="9966FF"/>
              </a:gs>
              <a:gs pos="61000">
                <a:srgbClr val="CC99FF"/>
              </a:gs>
              <a:gs pos="82001">
                <a:srgbClr val="99CCFF"/>
              </a:gs>
              <a:gs pos="100000">
                <a:srgbClr val="CCCCFF"/>
              </a:gs>
            </a:gsLst>
            <a:lin ang="5400000" scaled="0"/>
            <a:tileRect/>
          </a:gra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600" b="1" dirty="0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6" name="Heptagon 5"/>
          <p:cNvSpPr/>
          <p:nvPr/>
        </p:nvSpPr>
        <p:spPr>
          <a:xfrm>
            <a:off x="6172200" y="2590800"/>
            <a:ext cx="1905000" cy="1828800"/>
          </a:xfrm>
          <a:prstGeom prst="heptagon">
            <a:avLst/>
          </a:prstGeom>
          <a:gradFill flip="none" rotWithShape="1">
            <a:gsLst>
              <a:gs pos="0">
                <a:srgbClr val="CCCCFF"/>
              </a:gs>
              <a:gs pos="17999">
                <a:srgbClr val="99CCFF"/>
              </a:gs>
              <a:gs pos="36000">
                <a:srgbClr val="9966FF"/>
              </a:gs>
              <a:gs pos="61000">
                <a:srgbClr val="CC99FF"/>
              </a:gs>
              <a:gs pos="82001">
                <a:srgbClr val="99CCFF"/>
              </a:gs>
              <a:gs pos="100000">
                <a:srgbClr val="CCCCFF"/>
              </a:gs>
            </a:gsLst>
            <a:lin ang="5400000" scaled="0"/>
            <a:tileRect/>
          </a:gra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600" b="1" dirty="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7" name="Heptagon 6"/>
          <p:cNvSpPr/>
          <p:nvPr/>
        </p:nvSpPr>
        <p:spPr>
          <a:xfrm>
            <a:off x="6172200" y="2590800"/>
            <a:ext cx="1867647" cy="1887794"/>
          </a:xfrm>
          <a:prstGeom prst="heptagon">
            <a:avLst/>
          </a:prstGeom>
          <a:gradFill flip="none" rotWithShape="1">
            <a:gsLst>
              <a:gs pos="0">
                <a:srgbClr val="CCCCFF"/>
              </a:gs>
              <a:gs pos="17999">
                <a:srgbClr val="99CCFF"/>
              </a:gs>
              <a:gs pos="36000">
                <a:srgbClr val="9966FF"/>
              </a:gs>
              <a:gs pos="61000">
                <a:srgbClr val="CC99FF"/>
              </a:gs>
              <a:gs pos="82001">
                <a:srgbClr val="99CCFF"/>
              </a:gs>
              <a:gs pos="100000">
                <a:srgbClr val="CCCCFF"/>
              </a:gs>
            </a:gsLst>
            <a:lin ang="5400000" scaled="0"/>
            <a:tileRect/>
          </a:gra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600" b="1" dirty="0">
                <a:solidFill>
                  <a:srgbClr val="FF0000"/>
                </a:solidFill>
              </a:rPr>
              <a:t>3</a:t>
            </a:r>
          </a:p>
        </p:txBody>
      </p:sp>
      <p:sp>
        <p:nvSpPr>
          <p:cNvPr id="8" name="Heptagon 7"/>
          <p:cNvSpPr/>
          <p:nvPr/>
        </p:nvSpPr>
        <p:spPr>
          <a:xfrm>
            <a:off x="6172200" y="2590800"/>
            <a:ext cx="1942352" cy="1809136"/>
          </a:xfrm>
          <a:prstGeom prst="heptagon">
            <a:avLst/>
          </a:prstGeom>
          <a:gradFill flip="none" rotWithShape="1">
            <a:gsLst>
              <a:gs pos="0">
                <a:srgbClr val="CCCCFF"/>
              </a:gs>
              <a:gs pos="17999">
                <a:srgbClr val="99CCFF"/>
              </a:gs>
              <a:gs pos="36000">
                <a:srgbClr val="9966FF"/>
              </a:gs>
              <a:gs pos="61000">
                <a:srgbClr val="CC99FF"/>
              </a:gs>
              <a:gs pos="82001">
                <a:srgbClr val="99CCFF"/>
              </a:gs>
              <a:gs pos="100000">
                <a:srgbClr val="CCCCFF"/>
              </a:gs>
            </a:gsLst>
            <a:lin ang="5400000" scaled="0"/>
            <a:tileRect/>
          </a:gra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600" b="1" dirty="0">
                <a:solidFill>
                  <a:srgbClr val="FF0000"/>
                </a:solidFill>
              </a:rPr>
              <a:t>4</a:t>
            </a:r>
          </a:p>
        </p:txBody>
      </p:sp>
      <p:sp>
        <p:nvSpPr>
          <p:cNvPr id="9" name="Heptagon 8"/>
          <p:cNvSpPr/>
          <p:nvPr/>
        </p:nvSpPr>
        <p:spPr>
          <a:xfrm>
            <a:off x="6172200" y="2590800"/>
            <a:ext cx="1942352" cy="1887794"/>
          </a:xfrm>
          <a:prstGeom prst="heptagon">
            <a:avLst/>
          </a:prstGeom>
          <a:gradFill flip="none" rotWithShape="1">
            <a:gsLst>
              <a:gs pos="0">
                <a:srgbClr val="CCCCFF"/>
              </a:gs>
              <a:gs pos="17999">
                <a:srgbClr val="99CCFF"/>
              </a:gs>
              <a:gs pos="36000">
                <a:srgbClr val="9966FF"/>
              </a:gs>
              <a:gs pos="61000">
                <a:srgbClr val="CC99FF"/>
              </a:gs>
              <a:gs pos="82001">
                <a:srgbClr val="99CCFF"/>
              </a:gs>
              <a:gs pos="100000">
                <a:srgbClr val="CCCCFF"/>
              </a:gs>
            </a:gsLst>
            <a:lin ang="5400000" scaled="0"/>
            <a:tileRect/>
          </a:gra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600" b="1" dirty="0">
                <a:solidFill>
                  <a:srgbClr val="FF0000"/>
                </a:solidFill>
              </a:rPr>
              <a:t>5</a:t>
            </a:r>
          </a:p>
        </p:txBody>
      </p:sp>
      <p:sp>
        <p:nvSpPr>
          <p:cNvPr id="10" name="Explosion 1 9"/>
          <p:cNvSpPr/>
          <p:nvPr/>
        </p:nvSpPr>
        <p:spPr>
          <a:xfrm>
            <a:off x="5105400" y="1143000"/>
            <a:ext cx="3962400" cy="4876800"/>
          </a:xfrm>
          <a:prstGeom prst="irregularSeal1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000" b="1" dirty="0" err="1">
                <a:solidFill>
                  <a:srgbClr val="FF0000"/>
                </a:solidFill>
              </a:rPr>
              <a:t>Hết</a:t>
            </a:r>
            <a:r>
              <a:rPr lang="en-US" sz="5000" b="1" dirty="0">
                <a:solidFill>
                  <a:srgbClr val="FF0000"/>
                </a:solidFill>
              </a:rPr>
              <a:t> </a:t>
            </a:r>
            <a:r>
              <a:rPr lang="en-US" sz="5000" b="1" dirty="0" err="1">
                <a:solidFill>
                  <a:srgbClr val="FF0000"/>
                </a:solidFill>
              </a:rPr>
              <a:t>giờ</a:t>
            </a:r>
            <a:endParaRPr lang="en-US" sz="5000" b="1" dirty="0">
              <a:solidFill>
                <a:srgbClr val="FF0000"/>
              </a:solidFill>
            </a:endParaRPr>
          </a:p>
        </p:txBody>
      </p:sp>
      <p:grpSp>
        <p:nvGrpSpPr>
          <p:cNvPr id="20" name="Group 19"/>
          <p:cNvGrpSpPr/>
          <p:nvPr/>
        </p:nvGrpSpPr>
        <p:grpSpPr>
          <a:xfrm>
            <a:off x="0" y="2895600"/>
            <a:ext cx="5105400" cy="3962400"/>
            <a:chOff x="0" y="2895600"/>
            <a:chExt cx="5105400" cy="3962400"/>
          </a:xfrm>
        </p:grpSpPr>
        <p:pic>
          <p:nvPicPr>
            <p:cNvPr id="17" name="Picture 16" descr="tải xuống (2).jpg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0" y="2895600"/>
              <a:ext cx="5105400" cy="3962400"/>
            </a:xfrm>
            <a:prstGeom prst="rect">
              <a:avLst/>
            </a:prstGeom>
          </p:spPr>
        </p:pic>
        <p:sp>
          <p:nvSpPr>
            <p:cNvPr id="19" name="TextBox 18"/>
            <p:cNvSpPr txBox="1"/>
            <p:nvPr/>
          </p:nvSpPr>
          <p:spPr>
            <a:xfrm>
              <a:off x="533400" y="5867400"/>
              <a:ext cx="286091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err="1"/>
                <a:t>Đèn</a:t>
              </a:r>
              <a:r>
                <a:rPr lang="en-US" b="1" dirty="0"/>
                <a:t> </a:t>
              </a:r>
              <a:r>
                <a:rPr lang="en-US" b="1" dirty="0" err="1"/>
                <a:t>xanh</a:t>
              </a:r>
              <a:r>
                <a:rPr lang="en-US" b="1" dirty="0"/>
                <a:t>, </a:t>
              </a:r>
              <a:r>
                <a:rPr lang="en-US" b="1" dirty="0" err="1"/>
                <a:t>đèn</a:t>
              </a:r>
              <a:r>
                <a:rPr lang="en-US" b="1" dirty="0"/>
                <a:t> </a:t>
              </a:r>
              <a:r>
                <a:rPr lang="en-US" b="1" dirty="0" err="1"/>
                <a:t>đỏ</a:t>
              </a:r>
              <a:r>
                <a:rPr lang="en-US" b="1" dirty="0"/>
                <a:t>, </a:t>
              </a:r>
              <a:r>
                <a:rPr lang="en-US" b="1" dirty="0" err="1"/>
                <a:t>đèn</a:t>
              </a:r>
              <a:r>
                <a:rPr lang="en-US" b="1" dirty="0"/>
                <a:t> </a:t>
              </a:r>
              <a:r>
                <a:rPr lang="en-US" b="1" dirty="0" err="1"/>
                <a:t>vàng</a:t>
              </a:r>
              <a:endParaRPr lang="en-US" b="1" dirty="0"/>
            </a:p>
          </p:txBody>
        </p:sp>
      </p:grpSp>
      <p:sp>
        <p:nvSpPr>
          <p:cNvPr id="21" name="7-Point Star 20">
            <a:hlinkClick r:id="rId6" action="ppaction://hlinksldjump"/>
          </p:cNvPr>
          <p:cNvSpPr/>
          <p:nvPr/>
        </p:nvSpPr>
        <p:spPr>
          <a:xfrm>
            <a:off x="8001000" y="5943600"/>
            <a:ext cx="1143000" cy="914400"/>
          </a:xfrm>
          <a:prstGeom prst="star7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4" presetClass="exit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4" presetClass="exit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4" presetClass="exit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4" presetClass="exit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33400" y="304800"/>
            <a:ext cx="797404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b="1" dirty="0" err="1">
                <a:solidFill>
                  <a:srgbClr val="FF0000"/>
                </a:solidFill>
              </a:rPr>
              <a:t>Đèn</a:t>
            </a:r>
            <a:r>
              <a:rPr lang="en-US" sz="5400" b="1" dirty="0">
                <a:solidFill>
                  <a:srgbClr val="FF0000"/>
                </a:solidFill>
              </a:rPr>
              <a:t> </a:t>
            </a:r>
            <a:r>
              <a:rPr lang="en-US" sz="5400" b="1" dirty="0" err="1">
                <a:solidFill>
                  <a:srgbClr val="FF0000"/>
                </a:solidFill>
              </a:rPr>
              <a:t>xanh</a:t>
            </a:r>
            <a:r>
              <a:rPr lang="en-US" sz="5400" b="1" dirty="0">
                <a:solidFill>
                  <a:srgbClr val="FF0000"/>
                </a:solidFill>
              </a:rPr>
              <a:t> </a:t>
            </a:r>
            <a:r>
              <a:rPr lang="en-US" sz="5400" b="1" dirty="0" err="1">
                <a:solidFill>
                  <a:srgbClr val="FF0000"/>
                </a:solidFill>
              </a:rPr>
              <a:t>báo</a:t>
            </a:r>
            <a:r>
              <a:rPr lang="en-US" sz="5400" b="1" dirty="0">
                <a:solidFill>
                  <a:srgbClr val="FF0000"/>
                </a:solidFill>
              </a:rPr>
              <a:t> </a:t>
            </a:r>
            <a:r>
              <a:rPr lang="en-US" sz="5400" b="1" dirty="0" err="1">
                <a:solidFill>
                  <a:srgbClr val="FF0000"/>
                </a:solidFill>
              </a:rPr>
              <a:t>hiệu</a:t>
            </a:r>
            <a:r>
              <a:rPr lang="en-US" sz="5400" b="1" dirty="0">
                <a:solidFill>
                  <a:srgbClr val="FF0000"/>
                </a:solidFill>
              </a:rPr>
              <a:t> </a:t>
            </a:r>
            <a:r>
              <a:rPr lang="en-US" sz="5400" b="1" dirty="0" err="1">
                <a:solidFill>
                  <a:srgbClr val="FF0000"/>
                </a:solidFill>
              </a:rPr>
              <a:t>điều</a:t>
            </a:r>
            <a:r>
              <a:rPr lang="en-US" sz="5400" b="1" dirty="0">
                <a:solidFill>
                  <a:srgbClr val="FF0000"/>
                </a:solidFill>
              </a:rPr>
              <a:t> </a:t>
            </a:r>
            <a:r>
              <a:rPr lang="en-US" sz="5400" b="1" dirty="0" err="1">
                <a:solidFill>
                  <a:srgbClr val="FF0000"/>
                </a:solidFill>
              </a:rPr>
              <a:t>gì</a:t>
            </a:r>
            <a:r>
              <a:rPr lang="en-US" sz="5400" b="1" dirty="0">
                <a:solidFill>
                  <a:srgbClr val="FF0000"/>
                </a:solidFill>
              </a:rPr>
              <a:t>?</a:t>
            </a:r>
          </a:p>
        </p:txBody>
      </p:sp>
      <p:sp>
        <p:nvSpPr>
          <p:cNvPr id="9" name="Heptagon 8"/>
          <p:cNvSpPr/>
          <p:nvPr/>
        </p:nvSpPr>
        <p:spPr>
          <a:xfrm>
            <a:off x="6172200" y="2667000"/>
            <a:ext cx="1828800" cy="1752600"/>
          </a:xfrm>
          <a:prstGeom prst="heptagon">
            <a:avLst/>
          </a:prstGeom>
          <a:gradFill flip="none" rotWithShape="1">
            <a:gsLst>
              <a:gs pos="0">
                <a:srgbClr val="CCCCFF"/>
              </a:gs>
              <a:gs pos="17999">
                <a:srgbClr val="99CCFF"/>
              </a:gs>
              <a:gs pos="36000">
                <a:srgbClr val="9966FF"/>
              </a:gs>
              <a:gs pos="61000">
                <a:srgbClr val="CC99FF"/>
              </a:gs>
              <a:gs pos="82001">
                <a:srgbClr val="99CCFF"/>
              </a:gs>
              <a:gs pos="100000">
                <a:srgbClr val="CCCCFF"/>
              </a:gs>
            </a:gsLst>
            <a:lin ang="5400000" scaled="0"/>
            <a:tileRect/>
          </a:gra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600" b="1" dirty="0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10" name="Heptagon 9"/>
          <p:cNvSpPr/>
          <p:nvPr/>
        </p:nvSpPr>
        <p:spPr>
          <a:xfrm>
            <a:off x="6172200" y="2590800"/>
            <a:ext cx="1905000" cy="1828800"/>
          </a:xfrm>
          <a:prstGeom prst="heptagon">
            <a:avLst/>
          </a:prstGeom>
          <a:gradFill flip="none" rotWithShape="1">
            <a:gsLst>
              <a:gs pos="0">
                <a:srgbClr val="CCCCFF"/>
              </a:gs>
              <a:gs pos="17999">
                <a:srgbClr val="99CCFF"/>
              </a:gs>
              <a:gs pos="36000">
                <a:srgbClr val="9966FF"/>
              </a:gs>
              <a:gs pos="61000">
                <a:srgbClr val="CC99FF"/>
              </a:gs>
              <a:gs pos="82001">
                <a:srgbClr val="99CCFF"/>
              </a:gs>
              <a:gs pos="100000">
                <a:srgbClr val="CCCCFF"/>
              </a:gs>
            </a:gsLst>
            <a:lin ang="5400000" scaled="0"/>
            <a:tileRect/>
          </a:gra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600" b="1" dirty="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11" name="Heptagon 10"/>
          <p:cNvSpPr/>
          <p:nvPr/>
        </p:nvSpPr>
        <p:spPr>
          <a:xfrm>
            <a:off x="6172200" y="2590800"/>
            <a:ext cx="1867647" cy="1887794"/>
          </a:xfrm>
          <a:prstGeom prst="heptagon">
            <a:avLst/>
          </a:prstGeom>
          <a:gradFill flip="none" rotWithShape="1">
            <a:gsLst>
              <a:gs pos="0">
                <a:srgbClr val="CCCCFF"/>
              </a:gs>
              <a:gs pos="17999">
                <a:srgbClr val="99CCFF"/>
              </a:gs>
              <a:gs pos="36000">
                <a:srgbClr val="9966FF"/>
              </a:gs>
              <a:gs pos="61000">
                <a:srgbClr val="CC99FF"/>
              </a:gs>
              <a:gs pos="82001">
                <a:srgbClr val="99CCFF"/>
              </a:gs>
              <a:gs pos="100000">
                <a:srgbClr val="CCCCFF"/>
              </a:gs>
            </a:gsLst>
            <a:lin ang="5400000" scaled="0"/>
            <a:tileRect/>
          </a:gra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600" b="1" dirty="0">
                <a:solidFill>
                  <a:srgbClr val="FF0000"/>
                </a:solidFill>
              </a:rPr>
              <a:t>3</a:t>
            </a:r>
          </a:p>
        </p:txBody>
      </p:sp>
      <p:sp>
        <p:nvSpPr>
          <p:cNvPr id="12" name="Heptagon 11"/>
          <p:cNvSpPr/>
          <p:nvPr/>
        </p:nvSpPr>
        <p:spPr>
          <a:xfrm>
            <a:off x="6172200" y="2590800"/>
            <a:ext cx="1942352" cy="1809136"/>
          </a:xfrm>
          <a:prstGeom prst="heptagon">
            <a:avLst/>
          </a:prstGeom>
          <a:gradFill flip="none" rotWithShape="1">
            <a:gsLst>
              <a:gs pos="0">
                <a:srgbClr val="CCCCFF"/>
              </a:gs>
              <a:gs pos="17999">
                <a:srgbClr val="99CCFF"/>
              </a:gs>
              <a:gs pos="36000">
                <a:srgbClr val="9966FF"/>
              </a:gs>
              <a:gs pos="61000">
                <a:srgbClr val="CC99FF"/>
              </a:gs>
              <a:gs pos="82001">
                <a:srgbClr val="99CCFF"/>
              </a:gs>
              <a:gs pos="100000">
                <a:srgbClr val="CCCCFF"/>
              </a:gs>
            </a:gsLst>
            <a:lin ang="5400000" scaled="0"/>
            <a:tileRect/>
          </a:gra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600" b="1" dirty="0">
                <a:solidFill>
                  <a:srgbClr val="FF0000"/>
                </a:solidFill>
              </a:rPr>
              <a:t>4</a:t>
            </a:r>
          </a:p>
        </p:txBody>
      </p:sp>
      <p:sp>
        <p:nvSpPr>
          <p:cNvPr id="13" name="Heptagon 12"/>
          <p:cNvSpPr/>
          <p:nvPr/>
        </p:nvSpPr>
        <p:spPr>
          <a:xfrm>
            <a:off x="6172200" y="2590800"/>
            <a:ext cx="1942352" cy="1887794"/>
          </a:xfrm>
          <a:prstGeom prst="heptagon">
            <a:avLst/>
          </a:prstGeom>
          <a:gradFill flip="none" rotWithShape="1">
            <a:gsLst>
              <a:gs pos="0">
                <a:srgbClr val="CCCCFF"/>
              </a:gs>
              <a:gs pos="17999">
                <a:srgbClr val="99CCFF"/>
              </a:gs>
              <a:gs pos="36000">
                <a:srgbClr val="9966FF"/>
              </a:gs>
              <a:gs pos="61000">
                <a:srgbClr val="CC99FF"/>
              </a:gs>
              <a:gs pos="82001">
                <a:srgbClr val="99CCFF"/>
              </a:gs>
              <a:gs pos="100000">
                <a:srgbClr val="CCCCFF"/>
              </a:gs>
            </a:gsLst>
            <a:lin ang="5400000" scaled="0"/>
            <a:tileRect/>
          </a:gra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600" b="1" dirty="0">
                <a:solidFill>
                  <a:srgbClr val="FF0000"/>
                </a:solidFill>
              </a:rPr>
              <a:t>5</a:t>
            </a:r>
          </a:p>
        </p:txBody>
      </p:sp>
      <p:sp>
        <p:nvSpPr>
          <p:cNvPr id="14" name="Explosion 1 13"/>
          <p:cNvSpPr/>
          <p:nvPr/>
        </p:nvSpPr>
        <p:spPr>
          <a:xfrm>
            <a:off x="5105400" y="1143000"/>
            <a:ext cx="3962400" cy="4876800"/>
          </a:xfrm>
          <a:prstGeom prst="irregularSeal1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000" b="1" dirty="0" err="1">
                <a:solidFill>
                  <a:srgbClr val="FF0000"/>
                </a:solidFill>
              </a:rPr>
              <a:t>Hết</a:t>
            </a:r>
            <a:r>
              <a:rPr lang="en-US" sz="5000" b="1" dirty="0">
                <a:solidFill>
                  <a:srgbClr val="FF0000"/>
                </a:solidFill>
              </a:rPr>
              <a:t> </a:t>
            </a:r>
            <a:r>
              <a:rPr lang="en-US" sz="5000" b="1" dirty="0" err="1">
                <a:solidFill>
                  <a:srgbClr val="FF0000"/>
                </a:solidFill>
              </a:rPr>
              <a:t>giờ</a:t>
            </a:r>
            <a:endParaRPr lang="en-US" sz="5000" b="1" dirty="0">
              <a:solidFill>
                <a:srgbClr val="FF0000"/>
              </a:solidFill>
            </a:endParaRPr>
          </a:p>
        </p:txBody>
      </p:sp>
      <p:pic>
        <p:nvPicPr>
          <p:cNvPr id="15" name="Picture 14" descr="Slide5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3048000"/>
            <a:ext cx="5080000" cy="3810000"/>
          </a:xfrm>
          <a:prstGeom prst="rect">
            <a:avLst/>
          </a:prstGeom>
        </p:spPr>
      </p:pic>
      <p:sp>
        <p:nvSpPr>
          <p:cNvPr id="16" name="7-Point Star 15">
            <a:hlinkClick r:id="rId6" action="ppaction://hlinksldjump"/>
          </p:cNvPr>
          <p:cNvSpPr/>
          <p:nvPr/>
        </p:nvSpPr>
        <p:spPr>
          <a:xfrm>
            <a:off x="8001000" y="5943600"/>
            <a:ext cx="1143000" cy="914400"/>
          </a:xfrm>
          <a:prstGeom prst="star7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4" presetClass="exit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4" presetClass="exit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4" presetClass="exit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4" presetClass="exit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57200" y="228600"/>
            <a:ext cx="794108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b="1" dirty="0" err="1">
                <a:solidFill>
                  <a:srgbClr val="FF0000"/>
                </a:solidFill>
              </a:rPr>
              <a:t>Đèn</a:t>
            </a:r>
            <a:r>
              <a:rPr lang="en-US" sz="5400" b="1" dirty="0">
                <a:solidFill>
                  <a:srgbClr val="FF0000"/>
                </a:solidFill>
              </a:rPr>
              <a:t> </a:t>
            </a:r>
            <a:r>
              <a:rPr lang="en-US" sz="5400" b="1" dirty="0" err="1">
                <a:solidFill>
                  <a:srgbClr val="FF0000"/>
                </a:solidFill>
              </a:rPr>
              <a:t>vàng</a:t>
            </a:r>
            <a:r>
              <a:rPr lang="en-US" sz="5400" b="1" dirty="0">
                <a:solidFill>
                  <a:srgbClr val="FF0000"/>
                </a:solidFill>
              </a:rPr>
              <a:t> </a:t>
            </a:r>
            <a:r>
              <a:rPr lang="en-US" sz="5400" b="1" dirty="0" err="1">
                <a:solidFill>
                  <a:srgbClr val="FF0000"/>
                </a:solidFill>
              </a:rPr>
              <a:t>báo</a:t>
            </a:r>
            <a:r>
              <a:rPr lang="en-US" sz="5400" b="1" dirty="0">
                <a:solidFill>
                  <a:srgbClr val="FF0000"/>
                </a:solidFill>
              </a:rPr>
              <a:t> </a:t>
            </a:r>
            <a:r>
              <a:rPr lang="en-US" sz="5400" b="1" dirty="0" err="1">
                <a:solidFill>
                  <a:srgbClr val="FF0000"/>
                </a:solidFill>
              </a:rPr>
              <a:t>hiệu</a:t>
            </a:r>
            <a:r>
              <a:rPr lang="en-US" sz="5400" b="1" dirty="0">
                <a:solidFill>
                  <a:srgbClr val="FF0000"/>
                </a:solidFill>
              </a:rPr>
              <a:t> </a:t>
            </a:r>
            <a:r>
              <a:rPr lang="en-US" sz="5400" b="1" dirty="0" err="1">
                <a:solidFill>
                  <a:srgbClr val="FF0000"/>
                </a:solidFill>
              </a:rPr>
              <a:t>điều</a:t>
            </a:r>
            <a:r>
              <a:rPr lang="en-US" sz="5400" b="1" dirty="0">
                <a:solidFill>
                  <a:srgbClr val="FF0000"/>
                </a:solidFill>
              </a:rPr>
              <a:t> </a:t>
            </a:r>
            <a:r>
              <a:rPr lang="en-US" sz="5400" b="1" dirty="0" err="1">
                <a:solidFill>
                  <a:srgbClr val="FF0000"/>
                </a:solidFill>
              </a:rPr>
              <a:t>gì</a:t>
            </a:r>
            <a:r>
              <a:rPr lang="en-US" sz="5400" b="1" dirty="0">
                <a:solidFill>
                  <a:srgbClr val="FF0000"/>
                </a:solidFill>
              </a:rPr>
              <a:t>?</a:t>
            </a:r>
          </a:p>
        </p:txBody>
      </p:sp>
      <p:sp>
        <p:nvSpPr>
          <p:cNvPr id="11" name="Heptagon 10"/>
          <p:cNvSpPr/>
          <p:nvPr/>
        </p:nvSpPr>
        <p:spPr>
          <a:xfrm>
            <a:off x="6172200" y="2667000"/>
            <a:ext cx="1828800" cy="1752600"/>
          </a:xfrm>
          <a:prstGeom prst="heptagon">
            <a:avLst/>
          </a:prstGeom>
          <a:gradFill flip="none" rotWithShape="1">
            <a:gsLst>
              <a:gs pos="0">
                <a:srgbClr val="CCCCFF"/>
              </a:gs>
              <a:gs pos="17999">
                <a:srgbClr val="99CCFF"/>
              </a:gs>
              <a:gs pos="36000">
                <a:srgbClr val="9966FF"/>
              </a:gs>
              <a:gs pos="61000">
                <a:srgbClr val="CC99FF"/>
              </a:gs>
              <a:gs pos="82001">
                <a:srgbClr val="99CCFF"/>
              </a:gs>
              <a:gs pos="100000">
                <a:srgbClr val="CCCCFF"/>
              </a:gs>
            </a:gsLst>
            <a:lin ang="5400000" scaled="0"/>
            <a:tileRect/>
          </a:gra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600" b="1" dirty="0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12" name="Heptagon 11"/>
          <p:cNvSpPr/>
          <p:nvPr/>
        </p:nvSpPr>
        <p:spPr>
          <a:xfrm>
            <a:off x="6172200" y="2590800"/>
            <a:ext cx="1905000" cy="1828800"/>
          </a:xfrm>
          <a:prstGeom prst="heptagon">
            <a:avLst/>
          </a:prstGeom>
          <a:gradFill flip="none" rotWithShape="1">
            <a:gsLst>
              <a:gs pos="0">
                <a:srgbClr val="CCCCFF"/>
              </a:gs>
              <a:gs pos="17999">
                <a:srgbClr val="99CCFF"/>
              </a:gs>
              <a:gs pos="36000">
                <a:srgbClr val="9966FF"/>
              </a:gs>
              <a:gs pos="61000">
                <a:srgbClr val="CC99FF"/>
              </a:gs>
              <a:gs pos="82001">
                <a:srgbClr val="99CCFF"/>
              </a:gs>
              <a:gs pos="100000">
                <a:srgbClr val="CCCCFF"/>
              </a:gs>
            </a:gsLst>
            <a:lin ang="5400000" scaled="0"/>
            <a:tileRect/>
          </a:gra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600" b="1" dirty="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13" name="Heptagon 12"/>
          <p:cNvSpPr/>
          <p:nvPr/>
        </p:nvSpPr>
        <p:spPr>
          <a:xfrm>
            <a:off x="6172200" y="2590800"/>
            <a:ext cx="1867647" cy="1887794"/>
          </a:xfrm>
          <a:prstGeom prst="heptagon">
            <a:avLst/>
          </a:prstGeom>
          <a:gradFill flip="none" rotWithShape="1">
            <a:gsLst>
              <a:gs pos="0">
                <a:srgbClr val="CCCCFF"/>
              </a:gs>
              <a:gs pos="17999">
                <a:srgbClr val="99CCFF"/>
              </a:gs>
              <a:gs pos="36000">
                <a:srgbClr val="9966FF"/>
              </a:gs>
              <a:gs pos="61000">
                <a:srgbClr val="CC99FF"/>
              </a:gs>
              <a:gs pos="82001">
                <a:srgbClr val="99CCFF"/>
              </a:gs>
              <a:gs pos="100000">
                <a:srgbClr val="CCCCFF"/>
              </a:gs>
            </a:gsLst>
            <a:lin ang="5400000" scaled="0"/>
            <a:tileRect/>
          </a:gra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600" b="1" dirty="0">
                <a:solidFill>
                  <a:srgbClr val="FF0000"/>
                </a:solidFill>
              </a:rPr>
              <a:t>3</a:t>
            </a:r>
          </a:p>
        </p:txBody>
      </p:sp>
      <p:sp>
        <p:nvSpPr>
          <p:cNvPr id="14" name="Heptagon 13"/>
          <p:cNvSpPr/>
          <p:nvPr/>
        </p:nvSpPr>
        <p:spPr>
          <a:xfrm>
            <a:off x="6172200" y="2590800"/>
            <a:ext cx="1942352" cy="1809136"/>
          </a:xfrm>
          <a:prstGeom prst="heptagon">
            <a:avLst/>
          </a:prstGeom>
          <a:gradFill flip="none" rotWithShape="1">
            <a:gsLst>
              <a:gs pos="0">
                <a:srgbClr val="CCCCFF"/>
              </a:gs>
              <a:gs pos="17999">
                <a:srgbClr val="99CCFF"/>
              </a:gs>
              <a:gs pos="36000">
                <a:srgbClr val="9966FF"/>
              </a:gs>
              <a:gs pos="61000">
                <a:srgbClr val="CC99FF"/>
              </a:gs>
              <a:gs pos="82001">
                <a:srgbClr val="99CCFF"/>
              </a:gs>
              <a:gs pos="100000">
                <a:srgbClr val="CCCCFF"/>
              </a:gs>
            </a:gsLst>
            <a:lin ang="5400000" scaled="0"/>
            <a:tileRect/>
          </a:gra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600" b="1" dirty="0">
                <a:solidFill>
                  <a:srgbClr val="FF0000"/>
                </a:solidFill>
              </a:rPr>
              <a:t>4</a:t>
            </a:r>
          </a:p>
        </p:txBody>
      </p:sp>
      <p:sp>
        <p:nvSpPr>
          <p:cNvPr id="15" name="Heptagon 14"/>
          <p:cNvSpPr/>
          <p:nvPr/>
        </p:nvSpPr>
        <p:spPr>
          <a:xfrm>
            <a:off x="6172200" y="2590800"/>
            <a:ext cx="1942352" cy="1887794"/>
          </a:xfrm>
          <a:prstGeom prst="heptagon">
            <a:avLst/>
          </a:prstGeom>
          <a:gradFill flip="none" rotWithShape="1">
            <a:gsLst>
              <a:gs pos="0">
                <a:srgbClr val="CCCCFF"/>
              </a:gs>
              <a:gs pos="17999">
                <a:srgbClr val="99CCFF"/>
              </a:gs>
              <a:gs pos="36000">
                <a:srgbClr val="9966FF"/>
              </a:gs>
              <a:gs pos="61000">
                <a:srgbClr val="CC99FF"/>
              </a:gs>
              <a:gs pos="82001">
                <a:srgbClr val="99CCFF"/>
              </a:gs>
              <a:gs pos="100000">
                <a:srgbClr val="CCCCFF"/>
              </a:gs>
            </a:gsLst>
            <a:lin ang="5400000" scaled="0"/>
            <a:tileRect/>
          </a:gra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600" b="1" dirty="0">
                <a:solidFill>
                  <a:srgbClr val="FF0000"/>
                </a:solidFill>
              </a:rPr>
              <a:t>5</a:t>
            </a:r>
          </a:p>
        </p:txBody>
      </p:sp>
      <p:sp>
        <p:nvSpPr>
          <p:cNvPr id="16" name="Explosion 1 15"/>
          <p:cNvSpPr/>
          <p:nvPr/>
        </p:nvSpPr>
        <p:spPr>
          <a:xfrm>
            <a:off x="5105400" y="1143000"/>
            <a:ext cx="3962400" cy="4876800"/>
          </a:xfrm>
          <a:prstGeom prst="irregularSeal1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000" b="1" dirty="0" err="1">
                <a:solidFill>
                  <a:srgbClr val="FF0000"/>
                </a:solidFill>
              </a:rPr>
              <a:t>Hết</a:t>
            </a:r>
            <a:r>
              <a:rPr lang="en-US" sz="5000" b="1" dirty="0">
                <a:solidFill>
                  <a:srgbClr val="FF0000"/>
                </a:solidFill>
              </a:rPr>
              <a:t> </a:t>
            </a:r>
            <a:r>
              <a:rPr lang="en-US" sz="5000" b="1" dirty="0" err="1">
                <a:solidFill>
                  <a:srgbClr val="FF0000"/>
                </a:solidFill>
              </a:rPr>
              <a:t>giờ</a:t>
            </a:r>
            <a:endParaRPr lang="en-US" sz="5000" b="1" dirty="0">
              <a:solidFill>
                <a:srgbClr val="FF0000"/>
              </a:solidFill>
            </a:endParaRPr>
          </a:p>
        </p:txBody>
      </p:sp>
      <p:grpSp>
        <p:nvGrpSpPr>
          <p:cNvPr id="17" name="Group 16"/>
          <p:cNvGrpSpPr/>
          <p:nvPr/>
        </p:nvGrpSpPr>
        <p:grpSpPr>
          <a:xfrm>
            <a:off x="0" y="1981200"/>
            <a:ext cx="4953000" cy="4876799"/>
            <a:chOff x="0" y="0"/>
            <a:chExt cx="9673828" cy="6858000"/>
          </a:xfrm>
        </p:grpSpPr>
        <p:pic>
          <p:nvPicPr>
            <p:cNvPr id="18" name="Picture 17" descr="den-giao-thong.jpg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0" y="0"/>
              <a:ext cx="9525000" cy="6858000"/>
            </a:xfrm>
            <a:prstGeom prst="rect">
              <a:avLst/>
            </a:prstGeom>
          </p:spPr>
        </p:pic>
        <p:grpSp>
          <p:nvGrpSpPr>
            <p:cNvPr id="19" name="Group 8"/>
            <p:cNvGrpSpPr/>
            <p:nvPr/>
          </p:nvGrpSpPr>
          <p:grpSpPr>
            <a:xfrm>
              <a:off x="1" y="457200"/>
              <a:ext cx="9673827" cy="6267109"/>
              <a:chOff x="1" y="457200"/>
              <a:chExt cx="9673827" cy="6267109"/>
            </a:xfrm>
          </p:grpSpPr>
          <p:sp>
            <p:nvSpPr>
              <p:cNvPr id="20" name="TextBox 19"/>
              <p:cNvSpPr txBox="1"/>
              <p:nvPr/>
            </p:nvSpPr>
            <p:spPr>
              <a:xfrm>
                <a:off x="1" y="5036346"/>
                <a:ext cx="9673827" cy="168796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600" b="1" dirty="0" err="1">
                    <a:solidFill>
                      <a:schemeClr val="bg1"/>
                    </a:solidFill>
                  </a:rPr>
                  <a:t>Đèn</a:t>
                </a:r>
                <a:r>
                  <a:rPr lang="en-US" sz="3600" b="1" dirty="0">
                    <a:solidFill>
                      <a:schemeClr val="bg1"/>
                    </a:solidFill>
                  </a:rPr>
                  <a:t> </a:t>
                </a:r>
                <a:r>
                  <a:rPr lang="en-US" sz="3600" b="1" dirty="0" err="1">
                    <a:solidFill>
                      <a:schemeClr val="bg1"/>
                    </a:solidFill>
                  </a:rPr>
                  <a:t>vàng</a:t>
                </a:r>
                <a:r>
                  <a:rPr lang="en-US" sz="3600" b="1" dirty="0">
                    <a:solidFill>
                      <a:schemeClr val="bg1"/>
                    </a:solidFill>
                  </a:rPr>
                  <a:t> </a:t>
                </a:r>
                <a:r>
                  <a:rPr lang="en-US" sz="3600" b="1" dirty="0" err="1">
                    <a:solidFill>
                      <a:schemeClr val="bg1"/>
                    </a:solidFill>
                  </a:rPr>
                  <a:t>chậm</a:t>
                </a:r>
                <a:r>
                  <a:rPr lang="en-US" sz="3600" b="1" dirty="0">
                    <a:solidFill>
                      <a:schemeClr val="bg1"/>
                    </a:solidFill>
                  </a:rPr>
                  <a:t> </a:t>
                </a:r>
                <a:r>
                  <a:rPr lang="en-US" sz="3600" b="1" dirty="0" err="1">
                    <a:solidFill>
                      <a:schemeClr val="bg1"/>
                    </a:solidFill>
                  </a:rPr>
                  <a:t>lại</a:t>
                </a:r>
                <a:r>
                  <a:rPr lang="en-US" sz="3600" b="1" dirty="0">
                    <a:solidFill>
                      <a:schemeClr val="bg1"/>
                    </a:solidFill>
                  </a:rPr>
                  <a:t> </a:t>
                </a:r>
                <a:r>
                  <a:rPr lang="en-US" sz="3600" b="1" dirty="0" err="1">
                    <a:solidFill>
                      <a:schemeClr val="bg1"/>
                    </a:solidFill>
                  </a:rPr>
                  <a:t>dừng</a:t>
                </a:r>
                <a:r>
                  <a:rPr lang="en-US" sz="3600" b="1" dirty="0">
                    <a:solidFill>
                      <a:schemeClr val="bg1"/>
                    </a:solidFill>
                  </a:rPr>
                  <a:t> </a:t>
                </a:r>
                <a:r>
                  <a:rPr lang="en-US" sz="3600" b="1" dirty="0" err="1">
                    <a:solidFill>
                      <a:schemeClr val="bg1"/>
                    </a:solidFill>
                  </a:rPr>
                  <a:t>thôi</a:t>
                </a:r>
                <a:endParaRPr lang="en-US" sz="3600" b="1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21" name="Oval 20"/>
              <p:cNvSpPr/>
              <p:nvPr/>
            </p:nvSpPr>
            <p:spPr>
              <a:xfrm>
                <a:off x="685800" y="457200"/>
                <a:ext cx="457200" cy="609600"/>
              </a:xfrm>
              <a:prstGeom prst="ellipse">
                <a:avLst/>
              </a:prstGeom>
              <a:solidFill>
                <a:schemeClr val="tx1">
                  <a:lumMod val="50000"/>
                  <a:lumOff val="5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" name="Oval 21"/>
              <p:cNvSpPr/>
              <p:nvPr/>
            </p:nvSpPr>
            <p:spPr>
              <a:xfrm>
                <a:off x="685800" y="1828800"/>
                <a:ext cx="457200" cy="609600"/>
              </a:xfrm>
              <a:prstGeom prst="ellipse">
                <a:avLst/>
              </a:prstGeom>
              <a:solidFill>
                <a:schemeClr val="tx1">
                  <a:lumMod val="50000"/>
                  <a:lumOff val="5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23" name="7-Point Star 22">
            <a:hlinkClick r:id="rId6" action="ppaction://hlinksldjump"/>
          </p:cNvPr>
          <p:cNvSpPr/>
          <p:nvPr/>
        </p:nvSpPr>
        <p:spPr>
          <a:xfrm>
            <a:off x="8001000" y="5943600"/>
            <a:ext cx="1143000" cy="914400"/>
          </a:xfrm>
          <a:prstGeom prst="star7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6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4" presetClass="exit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0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4" presetClass="exit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4" presetClass="exit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4" presetClass="exit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0" y="0"/>
            <a:ext cx="91440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 err="1">
                <a:solidFill>
                  <a:srgbClr val="FF0000"/>
                </a:solidFill>
              </a:rPr>
              <a:t>Khi</a:t>
            </a:r>
            <a:r>
              <a:rPr lang="en-US" sz="5400" b="1" dirty="0">
                <a:solidFill>
                  <a:srgbClr val="FF0000"/>
                </a:solidFill>
              </a:rPr>
              <a:t> </a:t>
            </a:r>
            <a:r>
              <a:rPr lang="en-US" sz="5400" b="1" dirty="0" err="1">
                <a:solidFill>
                  <a:srgbClr val="FF0000"/>
                </a:solidFill>
              </a:rPr>
              <a:t>đèn</a:t>
            </a:r>
            <a:r>
              <a:rPr lang="en-US" sz="5400" b="1" dirty="0">
                <a:solidFill>
                  <a:srgbClr val="FF0000"/>
                </a:solidFill>
              </a:rPr>
              <a:t> </a:t>
            </a:r>
            <a:r>
              <a:rPr lang="en-US" sz="5400" b="1" dirty="0" err="1">
                <a:solidFill>
                  <a:srgbClr val="FF0000"/>
                </a:solidFill>
              </a:rPr>
              <a:t>đỏ</a:t>
            </a:r>
            <a:r>
              <a:rPr lang="en-US" sz="5400" b="1" dirty="0">
                <a:solidFill>
                  <a:srgbClr val="FF0000"/>
                </a:solidFill>
              </a:rPr>
              <a:t> </a:t>
            </a:r>
            <a:r>
              <a:rPr lang="en-US" sz="5400" b="1" dirty="0" err="1">
                <a:solidFill>
                  <a:srgbClr val="FF0000"/>
                </a:solidFill>
              </a:rPr>
              <a:t>bật</a:t>
            </a:r>
            <a:r>
              <a:rPr lang="en-US" sz="5400" b="1" dirty="0">
                <a:solidFill>
                  <a:srgbClr val="FF0000"/>
                </a:solidFill>
              </a:rPr>
              <a:t> </a:t>
            </a:r>
            <a:r>
              <a:rPr lang="en-US" sz="5400" b="1" dirty="0" err="1">
                <a:solidFill>
                  <a:srgbClr val="FF0000"/>
                </a:solidFill>
              </a:rPr>
              <a:t>lên</a:t>
            </a:r>
            <a:r>
              <a:rPr lang="en-US" sz="5400" b="1" dirty="0">
                <a:solidFill>
                  <a:srgbClr val="FF0000"/>
                </a:solidFill>
              </a:rPr>
              <a:t> </a:t>
            </a:r>
            <a:r>
              <a:rPr lang="en-US" sz="5400" b="1" dirty="0" err="1">
                <a:solidFill>
                  <a:srgbClr val="FF0000"/>
                </a:solidFill>
              </a:rPr>
              <a:t>các</a:t>
            </a:r>
            <a:r>
              <a:rPr lang="en-US" sz="5400" b="1" dirty="0">
                <a:solidFill>
                  <a:srgbClr val="FF0000"/>
                </a:solidFill>
              </a:rPr>
              <a:t> </a:t>
            </a:r>
            <a:r>
              <a:rPr lang="en-US" sz="5400" b="1" dirty="0" err="1">
                <a:solidFill>
                  <a:srgbClr val="FF0000"/>
                </a:solidFill>
              </a:rPr>
              <a:t>phương</a:t>
            </a:r>
            <a:r>
              <a:rPr lang="en-US" sz="5400" b="1" dirty="0">
                <a:solidFill>
                  <a:srgbClr val="FF0000"/>
                </a:solidFill>
              </a:rPr>
              <a:t> </a:t>
            </a:r>
            <a:r>
              <a:rPr lang="en-US" sz="5400" b="1" dirty="0" err="1">
                <a:solidFill>
                  <a:srgbClr val="FF0000"/>
                </a:solidFill>
              </a:rPr>
              <a:t>tiện</a:t>
            </a:r>
            <a:r>
              <a:rPr lang="en-US" sz="5400" b="1" dirty="0">
                <a:solidFill>
                  <a:srgbClr val="FF0000"/>
                </a:solidFill>
              </a:rPr>
              <a:t> </a:t>
            </a:r>
            <a:r>
              <a:rPr lang="en-US" sz="5400" b="1" dirty="0" err="1">
                <a:solidFill>
                  <a:srgbClr val="FF0000"/>
                </a:solidFill>
              </a:rPr>
              <a:t>giao</a:t>
            </a:r>
            <a:r>
              <a:rPr lang="en-US" sz="5400" b="1" dirty="0">
                <a:solidFill>
                  <a:srgbClr val="FF0000"/>
                </a:solidFill>
              </a:rPr>
              <a:t> </a:t>
            </a:r>
            <a:r>
              <a:rPr lang="en-US" sz="5400" b="1" dirty="0" err="1">
                <a:solidFill>
                  <a:srgbClr val="FF0000"/>
                </a:solidFill>
              </a:rPr>
              <a:t>thông</a:t>
            </a:r>
            <a:r>
              <a:rPr lang="en-US" sz="5400" b="1" dirty="0">
                <a:solidFill>
                  <a:srgbClr val="FF0000"/>
                </a:solidFill>
              </a:rPr>
              <a:t> </a:t>
            </a:r>
            <a:r>
              <a:rPr lang="en-US" sz="5400" b="1" dirty="0" err="1">
                <a:solidFill>
                  <a:srgbClr val="FF0000"/>
                </a:solidFill>
              </a:rPr>
              <a:t>phải</a:t>
            </a:r>
            <a:r>
              <a:rPr lang="en-US" sz="5400" b="1" dirty="0">
                <a:solidFill>
                  <a:srgbClr val="FF0000"/>
                </a:solidFill>
              </a:rPr>
              <a:t> </a:t>
            </a:r>
            <a:r>
              <a:rPr lang="en-US" sz="5400" b="1" dirty="0" err="1">
                <a:solidFill>
                  <a:srgbClr val="FF0000"/>
                </a:solidFill>
              </a:rPr>
              <a:t>làm</a:t>
            </a:r>
            <a:r>
              <a:rPr lang="en-US" sz="5400" b="1" dirty="0">
                <a:solidFill>
                  <a:srgbClr val="FF0000"/>
                </a:solidFill>
              </a:rPr>
              <a:t> </a:t>
            </a:r>
            <a:r>
              <a:rPr lang="en-US" sz="5400" b="1" dirty="0" err="1">
                <a:solidFill>
                  <a:srgbClr val="FF0000"/>
                </a:solidFill>
              </a:rPr>
              <a:t>gì</a:t>
            </a:r>
            <a:r>
              <a:rPr lang="en-US" sz="5400" b="1" dirty="0">
                <a:solidFill>
                  <a:srgbClr val="FF0000"/>
                </a:solidFill>
              </a:rPr>
              <a:t>?</a:t>
            </a:r>
          </a:p>
        </p:txBody>
      </p:sp>
      <p:sp>
        <p:nvSpPr>
          <p:cNvPr id="6" name="Heptagon 5"/>
          <p:cNvSpPr/>
          <p:nvPr/>
        </p:nvSpPr>
        <p:spPr>
          <a:xfrm>
            <a:off x="6172200" y="2667000"/>
            <a:ext cx="1828800" cy="1752600"/>
          </a:xfrm>
          <a:prstGeom prst="heptagon">
            <a:avLst/>
          </a:prstGeom>
          <a:gradFill flip="none" rotWithShape="1">
            <a:gsLst>
              <a:gs pos="0">
                <a:srgbClr val="CCCCFF"/>
              </a:gs>
              <a:gs pos="17999">
                <a:srgbClr val="99CCFF"/>
              </a:gs>
              <a:gs pos="36000">
                <a:srgbClr val="9966FF"/>
              </a:gs>
              <a:gs pos="61000">
                <a:srgbClr val="CC99FF"/>
              </a:gs>
              <a:gs pos="82001">
                <a:srgbClr val="99CCFF"/>
              </a:gs>
              <a:gs pos="100000">
                <a:srgbClr val="CCCCFF"/>
              </a:gs>
            </a:gsLst>
            <a:lin ang="5400000" scaled="0"/>
            <a:tileRect/>
          </a:gra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600" b="1" dirty="0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7" name="Heptagon 6"/>
          <p:cNvSpPr/>
          <p:nvPr/>
        </p:nvSpPr>
        <p:spPr>
          <a:xfrm>
            <a:off x="6172200" y="2590800"/>
            <a:ext cx="1905000" cy="1828800"/>
          </a:xfrm>
          <a:prstGeom prst="heptagon">
            <a:avLst/>
          </a:prstGeom>
          <a:gradFill flip="none" rotWithShape="1">
            <a:gsLst>
              <a:gs pos="0">
                <a:srgbClr val="CCCCFF"/>
              </a:gs>
              <a:gs pos="17999">
                <a:srgbClr val="99CCFF"/>
              </a:gs>
              <a:gs pos="36000">
                <a:srgbClr val="9966FF"/>
              </a:gs>
              <a:gs pos="61000">
                <a:srgbClr val="CC99FF"/>
              </a:gs>
              <a:gs pos="82001">
                <a:srgbClr val="99CCFF"/>
              </a:gs>
              <a:gs pos="100000">
                <a:srgbClr val="CCCCFF"/>
              </a:gs>
            </a:gsLst>
            <a:lin ang="5400000" scaled="0"/>
            <a:tileRect/>
          </a:gra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600" b="1" dirty="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8" name="Heptagon 7"/>
          <p:cNvSpPr/>
          <p:nvPr/>
        </p:nvSpPr>
        <p:spPr>
          <a:xfrm>
            <a:off x="6172200" y="2590800"/>
            <a:ext cx="1867647" cy="1887794"/>
          </a:xfrm>
          <a:prstGeom prst="heptagon">
            <a:avLst/>
          </a:prstGeom>
          <a:gradFill flip="none" rotWithShape="1">
            <a:gsLst>
              <a:gs pos="0">
                <a:srgbClr val="CCCCFF"/>
              </a:gs>
              <a:gs pos="17999">
                <a:srgbClr val="99CCFF"/>
              </a:gs>
              <a:gs pos="36000">
                <a:srgbClr val="9966FF"/>
              </a:gs>
              <a:gs pos="61000">
                <a:srgbClr val="CC99FF"/>
              </a:gs>
              <a:gs pos="82001">
                <a:srgbClr val="99CCFF"/>
              </a:gs>
              <a:gs pos="100000">
                <a:srgbClr val="CCCCFF"/>
              </a:gs>
            </a:gsLst>
            <a:lin ang="5400000" scaled="0"/>
            <a:tileRect/>
          </a:gra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600" b="1" dirty="0">
                <a:solidFill>
                  <a:srgbClr val="FF0000"/>
                </a:solidFill>
              </a:rPr>
              <a:t>3</a:t>
            </a:r>
          </a:p>
        </p:txBody>
      </p:sp>
      <p:sp>
        <p:nvSpPr>
          <p:cNvPr id="9" name="Heptagon 8"/>
          <p:cNvSpPr/>
          <p:nvPr/>
        </p:nvSpPr>
        <p:spPr>
          <a:xfrm>
            <a:off x="6172200" y="2590800"/>
            <a:ext cx="1942352" cy="1809136"/>
          </a:xfrm>
          <a:prstGeom prst="heptagon">
            <a:avLst/>
          </a:prstGeom>
          <a:gradFill flip="none" rotWithShape="1">
            <a:gsLst>
              <a:gs pos="0">
                <a:srgbClr val="CCCCFF"/>
              </a:gs>
              <a:gs pos="17999">
                <a:srgbClr val="99CCFF"/>
              </a:gs>
              <a:gs pos="36000">
                <a:srgbClr val="9966FF"/>
              </a:gs>
              <a:gs pos="61000">
                <a:srgbClr val="CC99FF"/>
              </a:gs>
              <a:gs pos="82001">
                <a:srgbClr val="99CCFF"/>
              </a:gs>
              <a:gs pos="100000">
                <a:srgbClr val="CCCCFF"/>
              </a:gs>
            </a:gsLst>
            <a:lin ang="5400000" scaled="0"/>
            <a:tileRect/>
          </a:gra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600" b="1" dirty="0">
                <a:solidFill>
                  <a:srgbClr val="FF0000"/>
                </a:solidFill>
              </a:rPr>
              <a:t>4</a:t>
            </a:r>
          </a:p>
        </p:txBody>
      </p:sp>
      <p:sp>
        <p:nvSpPr>
          <p:cNvPr id="10" name="Heptagon 9"/>
          <p:cNvSpPr/>
          <p:nvPr/>
        </p:nvSpPr>
        <p:spPr>
          <a:xfrm>
            <a:off x="6172200" y="2590800"/>
            <a:ext cx="1942352" cy="1887794"/>
          </a:xfrm>
          <a:prstGeom prst="heptagon">
            <a:avLst/>
          </a:prstGeom>
          <a:gradFill flip="none" rotWithShape="1">
            <a:gsLst>
              <a:gs pos="0">
                <a:srgbClr val="CCCCFF"/>
              </a:gs>
              <a:gs pos="17999">
                <a:srgbClr val="99CCFF"/>
              </a:gs>
              <a:gs pos="36000">
                <a:srgbClr val="9966FF"/>
              </a:gs>
              <a:gs pos="61000">
                <a:srgbClr val="CC99FF"/>
              </a:gs>
              <a:gs pos="82001">
                <a:srgbClr val="99CCFF"/>
              </a:gs>
              <a:gs pos="100000">
                <a:srgbClr val="CCCCFF"/>
              </a:gs>
            </a:gsLst>
            <a:lin ang="5400000" scaled="0"/>
            <a:tileRect/>
          </a:gra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600" b="1" dirty="0">
                <a:solidFill>
                  <a:srgbClr val="FF0000"/>
                </a:solidFill>
              </a:rPr>
              <a:t>5</a:t>
            </a:r>
          </a:p>
        </p:txBody>
      </p:sp>
      <p:sp>
        <p:nvSpPr>
          <p:cNvPr id="11" name="Explosion 1 10"/>
          <p:cNvSpPr/>
          <p:nvPr/>
        </p:nvSpPr>
        <p:spPr>
          <a:xfrm>
            <a:off x="5105400" y="1143000"/>
            <a:ext cx="3962400" cy="4876800"/>
          </a:xfrm>
          <a:prstGeom prst="irregularSeal1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000" b="1" dirty="0" err="1">
                <a:solidFill>
                  <a:srgbClr val="FF0000"/>
                </a:solidFill>
              </a:rPr>
              <a:t>Hết</a:t>
            </a:r>
            <a:r>
              <a:rPr lang="en-US" sz="5000" b="1" dirty="0">
                <a:solidFill>
                  <a:srgbClr val="FF0000"/>
                </a:solidFill>
              </a:rPr>
              <a:t> </a:t>
            </a:r>
            <a:r>
              <a:rPr lang="en-US" sz="5000" b="1" dirty="0" err="1">
                <a:solidFill>
                  <a:srgbClr val="FF0000"/>
                </a:solidFill>
              </a:rPr>
              <a:t>giờ</a:t>
            </a:r>
            <a:endParaRPr lang="en-US" sz="5000" b="1" dirty="0">
              <a:solidFill>
                <a:srgbClr val="FF0000"/>
              </a:solidFill>
            </a:endParaRPr>
          </a:p>
        </p:txBody>
      </p:sp>
      <p:grpSp>
        <p:nvGrpSpPr>
          <p:cNvPr id="14" name="Group 13"/>
          <p:cNvGrpSpPr/>
          <p:nvPr/>
        </p:nvGrpSpPr>
        <p:grpSpPr>
          <a:xfrm>
            <a:off x="0" y="2057400"/>
            <a:ext cx="5071689" cy="4800600"/>
            <a:chOff x="0" y="2057400"/>
            <a:chExt cx="5071689" cy="4800600"/>
          </a:xfrm>
        </p:grpSpPr>
        <p:pic>
          <p:nvPicPr>
            <p:cNvPr id="12" name="Picture 11" descr="dendodenxanh_zpsgkgz2vkk.jpg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" y="2057400"/>
              <a:ext cx="5071688" cy="4800600"/>
            </a:xfrm>
            <a:prstGeom prst="rect">
              <a:avLst/>
            </a:prstGeom>
          </p:spPr>
        </p:pic>
        <p:sp>
          <p:nvSpPr>
            <p:cNvPr id="13" name="TextBox 12"/>
            <p:cNvSpPr txBox="1"/>
            <p:nvPr/>
          </p:nvSpPr>
          <p:spPr>
            <a:xfrm>
              <a:off x="0" y="5780782"/>
              <a:ext cx="5029200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 err="1">
                  <a:solidFill>
                    <a:schemeClr val="bg1"/>
                  </a:solidFill>
                </a:rPr>
                <a:t>Đèn</a:t>
              </a:r>
              <a:r>
                <a:rPr lang="en-US" sz="3200" b="1" dirty="0">
                  <a:solidFill>
                    <a:schemeClr val="bg1"/>
                  </a:solidFill>
                </a:rPr>
                <a:t> </a:t>
              </a:r>
              <a:r>
                <a:rPr lang="en-US" sz="3200" b="1" dirty="0" err="1">
                  <a:solidFill>
                    <a:schemeClr val="bg1"/>
                  </a:solidFill>
                </a:rPr>
                <a:t>đỏ</a:t>
              </a:r>
              <a:r>
                <a:rPr lang="en-US" sz="3200" b="1" dirty="0">
                  <a:solidFill>
                    <a:schemeClr val="bg1"/>
                  </a:solidFill>
                </a:rPr>
                <a:t> </a:t>
              </a:r>
              <a:r>
                <a:rPr lang="en-US" sz="3200" b="1" dirty="0" err="1">
                  <a:solidFill>
                    <a:schemeClr val="bg1"/>
                  </a:solidFill>
                </a:rPr>
                <a:t>dừng</a:t>
              </a:r>
              <a:r>
                <a:rPr lang="en-US" sz="3200" b="1" dirty="0">
                  <a:solidFill>
                    <a:schemeClr val="bg1"/>
                  </a:solidFill>
                </a:rPr>
                <a:t> </a:t>
              </a:r>
              <a:r>
                <a:rPr lang="en-US" sz="3200" b="1" dirty="0" err="1">
                  <a:solidFill>
                    <a:schemeClr val="bg1"/>
                  </a:solidFill>
                </a:rPr>
                <a:t>lại</a:t>
              </a:r>
              <a:r>
                <a:rPr lang="en-US" sz="3200" b="1" dirty="0">
                  <a:solidFill>
                    <a:schemeClr val="bg1"/>
                  </a:solidFill>
                </a:rPr>
                <a:t>, </a:t>
              </a:r>
              <a:r>
                <a:rPr lang="en-US" sz="3200" b="1" dirty="0" err="1">
                  <a:solidFill>
                    <a:schemeClr val="bg1"/>
                  </a:solidFill>
                </a:rPr>
                <a:t>kẻo</a:t>
              </a:r>
              <a:r>
                <a:rPr lang="en-US" sz="3200" b="1" dirty="0">
                  <a:solidFill>
                    <a:schemeClr val="bg1"/>
                  </a:solidFill>
                </a:rPr>
                <a:t> </a:t>
              </a:r>
              <a:r>
                <a:rPr lang="en-US" sz="3200" b="1" dirty="0" err="1">
                  <a:solidFill>
                    <a:schemeClr val="bg1"/>
                  </a:solidFill>
                </a:rPr>
                <a:t>rồi</a:t>
              </a:r>
              <a:r>
                <a:rPr lang="en-US" sz="3200" b="1" dirty="0">
                  <a:solidFill>
                    <a:schemeClr val="bg1"/>
                  </a:solidFill>
                </a:rPr>
                <a:t> </a:t>
              </a:r>
              <a:r>
                <a:rPr lang="en-US" sz="3200" b="1" dirty="0" err="1">
                  <a:solidFill>
                    <a:schemeClr val="bg1"/>
                  </a:solidFill>
                </a:rPr>
                <a:t>tông</a:t>
              </a:r>
              <a:r>
                <a:rPr lang="en-US" sz="3200" b="1" dirty="0">
                  <a:solidFill>
                    <a:schemeClr val="bg1"/>
                  </a:solidFill>
                </a:rPr>
                <a:t> </a:t>
              </a:r>
              <a:r>
                <a:rPr lang="en-US" sz="3200" b="1" dirty="0" err="1">
                  <a:solidFill>
                    <a:schemeClr val="bg1"/>
                  </a:solidFill>
                </a:rPr>
                <a:t>nhau</a:t>
              </a:r>
              <a:endParaRPr lang="en-US" sz="3200" b="1" dirty="0">
                <a:solidFill>
                  <a:schemeClr val="bg1"/>
                </a:solidFill>
              </a:endParaRPr>
            </a:p>
          </p:txBody>
        </p:sp>
      </p:grpSp>
      <p:sp>
        <p:nvSpPr>
          <p:cNvPr id="15" name="7-Point Star 14">
            <a:hlinkClick r:id="rId6" action="ppaction://hlinksldjump"/>
          </p:cNvPr>
          <p:cNvSpPr/>
          <p:nvPr/>
        </p:nvSpPr>
        <p:spPr>
          <a:xfrm>
            <a:off x="8001000" y="5943600"/>
            <a:ext cx="1143000" cy="914400"/>
          </a:xfrm>
          <a:prstGeom prst="star7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4" presetClass="exit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4" presetClass="exit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4" presetClass="exit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4" presetClass="exit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81000" y="0"/>
            <a:ext cx="8310801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b="1" dirty="0" err="1">
                <a:solidFill>
                  <a:srgbClr val="FF0000"/>
                </a:solidFill>
              </a:rPr>
              <a:t>Bé</a:t>
            </a:r>
            <a:r>
              <a:rPr lang="en-US" sz="6000" b="1" dirty="0">
                <a:solidFill>
                  <a:srgbClr val="FF0000"/>
                </a:solidFill>
              </a:rPr>
              <a:t> </a:t>
            </a:r>
            <a:r>
              <a:rPr lang="en-US" sz="6000" b="1" dirty="0" err="1">
                <a:solidFill>
                  <a:srgbClr val="FF0000"/>
                </a:solidFill>
              </a:rPr>
              <a:t>ngoan</a:t>
            </a:r>
            <a:r>
              <a:rPr lang="en-US" sz="6000" b="1" dirty="0">
                <a:solidFill>
                  <a:srgbClr val="FF0000"/>
                </a:solidFill>
              </a:rPr>
              <a:t> </a:t>
            </a:r>
            <a:r>
              <a:rPr lang="en-US" sz="6000" b="1" dirty="0" err="1">
                <a:solidFill>
                  <a:srgbClr val="FF0000"/>
                </a:solidFill>
              </a:rPr>
              <a:t>bé</a:t>
            </a:r>
            <a:r>
              <a:rPr lang="en-US" sz="6000" b="1" dirty="0">
                <a:solidFill>
                  <a:srgbClr val="FF0000"/>
                </a:solidFill>
              </a:rPr>
              <a:t> </a:t>
            </a:r>
            <a:r>
              <a:rPr lang="en-US" sz="6000" b="1" dirty="0" err="1">
                <a:solidFill>
                  <a:srgbClr val="FF0000"/>
                </a:solidFill>
              </a:rPr>
              <a:t>nhớ</a:t>
            </a:r>
            <a:r>
              <a:rPr lang="en-US" sz="6000" b="1" dirty="0">
                <a:solidFill>
                  <a:srgbClr val="FF0000"/>
                </a:solidFill>
              </a:rPr>
              <a:t> </a:t>
            </a:r>
            <a:r>
              <a:rPr lang="en-US" sz="6000" b="1" dirty="0" err="1">
                <a:solidFill>
                  <a:srgbClr val="FF0000"/>
                </a:solidFill>
              </a:rPr>
              <a:t>điều</a:t>
            </a:r>
            <a:r>
              <a:rPr lang="en-US" sz="6000" b="1" dirty="0">
                <a:solidFill>
                  <a:srgbClr val="FF0000"/>
                </a:solidFill>
              </a:rPr>
              <a:t> </a:t>
            </a:r>
            <a:r>
              <a:rPr lang="en-US" sz="6000" b="1" dirty="0" err="1">
                <a:solidFill>
                  <a:srgbClr val="FF0000"/>
                </a:solidFill>
              </a:rPr>
              <a:t>gì</a:t>
            </a:r>
            <a:r>
              <a:rPr lang="en-US" sz="6000" b="1" dirty="0">
                <a:solidFill>
                  <a:srgbClr val="FF0000"/>
                </a:solidFill>
              </a:rPr>
              <a:t>?</a:t>
            </a:r>
          </a:p>
        </p:txBody>
      </p:sp>
      <p:sp>
        <p:nvSpPr>
          <p:cNvPr id="5" name="Heptagon 4"/>
          <p:cNvSpPr/>
          <p:nvPr/>
        </p:nvSpPr>
        <p:spPr>
          <a:xfrm>
            <a:off x="6172200" y="2667000"/>
            <a:ext cx="1828800" cy="1752600"/>
          </a:xfrm>
          <a:prstGeom prst="heptagon">
            <a:avLst/>
          </a:prstGeom>
          <a:gradFill flip="none" rotWithShape="1">
            <a:gsLst>
              <a:gs pos="0">
                <a:srgbClr val="CCCCFF"/>
              </a:gs>
              <a:gs pos="17999">
                <a:srgbClr val="99CCFF"/>
              </a:gs>
              <a:gs pos="36000">
                <a:srgbClr val="9966FF"/>
              </a:gs>
              <a:gs pos="61000">
                <a:srgbClr val="CC99FF"/>
              </a:gs>
              <a:gs pos="82001">
                <a:srgbClr val="99CCFF"/>
              </a:gs>
              <a:gs pos="100000">
                <a:srgbClr val="CCCCFF"/>
              </a:gs>
            </a:gsLst>
            <a:lin ang="5400000" scaled="0"/>
            <a:tileRect/>
          </a:gra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600" b="1" dirty="0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6" name="Heptagon 5"/>
          <p:cNvSpPr/>
          <p:nvPr/>
        </p:nvSpPr>
        <p:spPr>
          <a:xfrm>
            <a:off x="6172200" y="2590800"/>
            <a:ext cx="1905000" cy="1828800"/>
          </a:xfrm>
          <a:prstGeom prst="heptagon">
            <a:avLst/>
          </a:prstGeom>
          <a:gradFill flip="none" rotWithShape="1">
            <a:gsLst>
              <a:gs pos="0">
                <a:srgbClr val="CCCCFF"/>
              </a:gs>
              <a:gs pos="17999">
                <a:srgbClr val="99CCFF"/>
              </a:gs>
              <a:gs pos="36000">
                <a:srgbClr val="9966FF"/>
              </a:gs>
              <a:gs pos="61000">
                <a:srgbClr val="CC99FF"/>
              </a:gs>
              <a:gs pos="82001">
                <a:srgbClr val="99CCFF"/>
              </a:gs>
              <a:gs pos="100000">
                <a:srgbClr val="CCCCFF"/>
              </a:gs>
            </a:gsLst>
            <a:lin ang="5400000" scaled="0"/>
            <a:tileRect/>
          </a:gra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600" b="1" dirty="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7" name="Heptagon 6"/>
          <p:cNvSpPr/>
          <p:nvPr/>
        </p:nvSpPr>
        <p:spPr>
          <a:xfrm>
            <a:off x="6172200" y="2590800"/>
            <a:ext cx="1867647" cy="1887794"/>
          </a:xfrm>
          <a:prstGeom prst="heptagon">
            <a:avLst/>
          </a:prstGeom>
          <a:gradFill flip="none" rotWithShape="1">
            <a:gsLst>
              <a:gs pos="0">
                <a:srgbClr val="CCCCFF"/>
              </a:gs>
              <a:gs pos="17999">
                <a:srgbClr val="99CCFF"/>
              </a:gs>
              <a:gs pos="36000">
                <a:srgbClr val="9966FF"/>
              </a:gs>
              <a:gs pos="61000">
                <a:srgbClr val="CC99FF"/>
              </a:gs>
              <a:gs pos="82001">
                <a:srgbClr val="99CCFF"/>
              </a:gs>
              <a:gs pos="100000">
                <a:srgbClr val="CCCCFF"/>
              </a:gs>
            </a:gsLst>
            <a:lin ang="5400000" scaled="0"/>
            <a:tileRect/>
          </a:gra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600" b="1" dirty="0">
                <a:solidFill>
                  <a:srgbClr val="FF0000"/>
                </a:solidFill>
              </a:rPr>
              <a:t>3</a:t>
            </a:r>
          </a:p>
        </p:txBody>
      </p:sp>
      <p:sp>
        <p:nvSpPr>
          <p:cNvPr id="8" name="Heptagon 7"/>
          <p:cNvSpPr/>
          <p:nvPr/>
        </p:nvSpPr>
        <p:spPr>
          <a:xfrm>
            <a:off x="6172200" y="2590800"/>
            <a:ext cx="1942352" cy="1809136"/>
          </a:xfrm>
          <a:prstGeom prst="heptagon">
            <a:avLst/>
          </a:prstGeom>
          <a:gradFill flip="none" rotWithShape="1">
            <a:gsLst>
              <a:gs pos="0">
                <a:srgbClr val="CCCCFF"/>
              </a:gs>
              <a:gs pos="17999">
                <a:srgbClr val="99CCFF"/>
              </a:gs>
              <a:gs pos="36000">
                <a:srgbClr val="9966FF"/>
              </a:gs>
              <a:gs pos="61000">
                <a:srgbClr val="CC99FF"/>
              </a:gs>
              <a:gs pos="82001">
                <a:srgbClr val="99CCFF"/>
              </a:gs>
              <a:gs pos="100000">
                <a:srgbClr val="CCCCFF"/>
              </a:gs>
            </a:gsLst>
            <a:lin ang="5400000" scaled="0"/>
            <a:tileRect/>
          </a:gra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600" b="1" dirty="0">
                <a:solidFill>
                  <a:srgbClr val="FF0000"/>
                </a:solidFill>
              </a:rPr>
              <a:t>4</a:t>
            </a:r>
          </a:p>
        </p:txBody>
      </p:sp>
      <p:sp>
        <p:nvSpPr>
          <p:cNvPr id="9" name="Heptagon 8"/>
          <p:cNvSpPr/>
          <p:nvPr/>
        </p:nvSpPr>
        <p:spPr>
          <a:xfrm>
            <a:off x="6172200" y="2590800"/>
            <a:ext cx="1942352" cy="1887794"/>
          </a:xfrm>
          <a:prstGeom prst="heptagon">
            <a:avLst/>
          </a:prstGeom>
          <a:gradFill flip="none" rotWithShape="1">
            <a:gsLst>
              <a:gs pos="0">
                <a:srgbClr val="CCCCFF"/>
              </a:gs>
              <a:gs pos="17999">
                <a:srgbClr val="99CCFF"/>
              </a:gs>
              <a:gs pos="36000">
                <a:srgbClr val="9966FF"/>
              </a:gs>
              <a:gs pos="61000">
                <a:srgbClr val="CC99FF"/>
              </a:gs>
              <a:gs pos="82001">
                <a:srgbClr val="99CCFF"/>
              </a:gs>
              <a:gs pos="100000">
                <a:srgbClr val="CCCCFF"/>
              </a:gs>
            </a:gsLst>
            <a:lin ang="5400000" scaled="0"/>
            <a:tileRect/>
          </a:gra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600" b="1" dirty="0">
                <a:solidFill>
                  <a:srgbClr val="FF0000"/>
                </a:solidFill>
              </a:rPr>
              <a:t>5</a:t>
            </a:r>
          </a:p>
        </p:txBody>
      </p:sp>
      <p:sp>
        <p:nvSpPr>
          <p:cNvPr id="10" name="Explosion 1 9"/>
          <p:cNvSpPr/>
          <p:nvPr/>
        </p:nvSpPr>
        <p:spPr>
          <a:xfrm>
            <a:off x="5105400" y="1143000"/>
            <a:ext cx="3962400" cy="4876800"/>
          </a:xfrm>
          <a:prstGeom prst="irregularSeal1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000" b="1" dirty="0" err="1">
                <a:solidFill>
                  <a:srgbClr val="FF0000"/>
                </a:solidFill>
              </a:rPr>
              <a:t>Hết</a:t>
            </a:r>
            <a:r>
              <a:rPr lang="en-US" sz="5000" b="1" dirty="0">
                <a:solidFill>
                  <a:srgbClr val="FF0000"/>
                </a:solidFill>
              </a:rPr>
              <a:t> </a:t>
            </a:r>
            <a:r>
              <a:rPr lang="en-US" sz="5000" b="1" dirty="0" err="1">
                <a:solidFill>
                  <a:srgbClr val="FF0000"/>
                </a:solidFill>
              </a:rPr>
              <a:t>giờ</a:t>
            </a:r>
            <a:endParaRPr lang="en-US" sz="5000" b="1" dirty="0">
              <a:solidFill>
                <a:srgbClr val="FF0000"/>
              </a:solidFill>
            </a:endParaRPr>
          </a:p>
        </p:txBody>
      </p:sp>
      <p:sp>
        <p:nvSpPr>
          <p:cNvPr id="12" name="7-Point Star 11">
            <a:hlinkClick r:id="rId4" action="ppaction://hlinksldjump"/>
          </p:cNvPr>
          <p:cNvSpPr/>
          <p:nvPr/>
        </p:nvSpPr>
        <p:spPr>
          <a:xfrm>
            <a:off x="8001000" y="5943600"/>
            <a:ext cx="1143000" cy="914400"/>
          </a:xfrm>
          <a:prstGeom prst="star7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 descr="truyen-tho-32-359x201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1828801"/>
            <a:ext cx="5181600" cy="5029199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0" y="6019800"/>
            <a:ext cx="5181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Bé</a:t>
            </a:r>
            <a:r>
              <a:rPr lang="en-US" sz="2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ngoan</a:t>
            </a:r>
            <a:r>
              <a:rPr lang="en-US" sz="2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bé</a:t>
            </a:r>
            <a:r>
              <a:rPr lang="en-US" sz="2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giỏi</a:t>
            </a:r>
            <a:r>
              <a:rPr lang="en-US" sz="2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thuộc</a:t>
            </a:r>
            <a:r>
              <a:rPr lang="en-US" sz="2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lâu</a:t>
            </a:r>
            <a:endParaRPr lang="en-US" sz="24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24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Xanh</a:t>
            </a:r>
            <a:r>
              <a:rPr lang="en-US" sz="2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sz="2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đèn</a:t>
            </a:r>
            <a:r>
              <a:rPr lang="en-US" sz="2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đỏ</a:t>
            </a:r>
            <a:r>
              <a:rPr lang="en-US" sz="2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dừng</a:t>
            </a:r>
            <a:r>
              <a:rPr lang="en-US" sz="2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mau</a:t>
            </a:r>
            <a:r>
              <a:rPr lang="en-US" sz="2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đúng</a:t>
            </a:r>
            <a:r>
              <a:rPr lang="en-US" sz="2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rồi</a:t>
            </a:r>
            <a:endParaRPr lang="en-US" sz="24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4" presetClass="exit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4" presetClass="exit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4" presetClass="exit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4" presetClass="exit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9753600" cy="731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934200" y="13639800"/>
            <a:ext cx="9753600" cy="731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" name="TextBox 10"/>
          <p:cNvSpPr txBox="1"/>
          <p:nvPr/>
        </p:nvSpPr>
        <p:spPr>
          <a:xfrm>
            <a:off x="2133600" y="1143000"/>
            <a:ext cx="6109365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HĐ1: </a:t>
            </a:r>
            <a:r>
              <a:rPr lang="en-US" sz="4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Ổn</a:t>
            </a:r>
            <a:r>
              <a:rPr lang="en-US" sz="4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định</a:t>
            </a:r>
            <a:r>
              <a:rPr lang="en-US" sz="4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algn="ctr"/>
            <a:r>
              <a:rPr lang="en-US" sz="4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4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hát</a:t>
            </a:r>
            <a:r>
              <a:rPr lang="en-US" sz="4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algn="ctr"/>
            <a:r>
              <a:rPr lang="en-US" sz="4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“</a:t>
            </a:r>
            <a:r>
              <a:rPr lang="en-US" sz="4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4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qua </a:t>
            </a:r>
            <a:r>
              <a:rPr lang="en-US" sz="4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ngã</a:t>
            </a:r>
            <a:r>
              <a:rPr lang="en-US" sz="4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tư</a:t>
            </a:r>
            <a:r>
              <a:rPr lang="en-US" sz="4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4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phố</a:t>
            </a:r>
            <a:r>
              <a:rPr lang="en-US" sz="4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”</a:t>
            </a:r>
          </a:p>
        </p:txBody>
      </p:sp>
      <p:pic>
        <p:nvPicPr>
          <p:cNvPr id="12" name="Picture 15" descr="Picture1bupbe8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47800"/>
            <a:ext cx="2794000" cy="335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Em-Di-Qua-Nga-Tu-Duong-Pho-Nhac-Thieu-Nhi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6354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TextBox 5"/>
          <p:cNvSpPr txBox="1"/>
          <p:nvPr/>
        </p:nvSpPr>
        <p:spPr>
          <a:xfrm>
            <a:off x="1676400" y="1447800"/>
            <a:ext cx="5912196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“</a:t>
            </a:r>
            <a:r>
              <a:rPr lang="en-US" sz="6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Bé</a:t>
            </a:r>
            <a:r>
              <a:rPr lang="en-US" sz="6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cùng</a:t>
            </a:r>
            <a:r>
              <a:rPr lang="en-US" sz="6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trổ</a:t>
            </a:r>
            <a:r>
              <a:rPr lang="en-US" sz="6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tài</a:t>
            </a:r>
            <a:r>
              <a:rPr lang="en-US" sz="6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”</a:t>
            </a:r>
          </a:p>
        </p:txBody>
      </p:sp>
      <p:pic>
        <p:nvPicPr>
          <p:cNvPr id="7" name="Picture 15" descr="Picture1bupbe8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00" y="2514600"/>
            <a:ext cx="2794000" cy="335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753600" cy="731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1219200" y="2133600"/>
            <a:ext cx="7391767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            </a:t>
            </a:r>
            <a:r>
              <a:rPr lang="en-US" sz="54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Trò</a:t>
            </a:r>
            <a:r>
              <a:rPr lang="en-US" sz="54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chơi</a:t>
            </a:r>
            <a:r>
              <a:rPr lang="en-US" sz="54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: </a:t>
            </a:r>
          </a:p>
          <a:p>
            <a:r>
              <a:rPr lang="en-US" sz="54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“</a:t>
            </a:r>
            <a:r>
              <a:rPr lang="en-US" sz="54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Tín</a:t>
            </a:r>
            <a:r>
              <a:rPr lang="en-US" sz="54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hiệu</a:t>
            </a:r>
            <a:r>
              <a:rPr lang="en-US" sz="54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đèn</a:t>
            </a:r>
            <a:r>
              <a:rPr lang="en-US" sz="54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giao</a:t>
            </a:r>
            <a:r>
              <a:rPr lang="en-US" sz="54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thông</a:t>
            </a:r>
            <a:r>
              <a:rPr lang="en-US" sz="540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”</a:t>
            </a:r>
            <a:endParaRPr lang="en-US" sz="54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nh-dep-hoa-hinh-de-thuong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457200" y="605135"/>
            <a:ext cx="825738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Em</a:t>
            </a:r>
            <a:r>
              <a:rPr lang="en-US" sz="54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  <a:r>
              <a:rPr lang="en-US" sz="5400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đi</a:t>
            </a:r>
            <a:r>
              <a:rPr lang="en-US" sz="54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qua </a:t>
            </a:r>
            <a:r>
              <a:rPr lang="en-US" sz="5400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ngã</a:t>
            </a:r>
            <a:r>
              <a:rPr lang="en-US" sz="54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  <a:r>
              <a:rPr lang="en-US" sz="5400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tư</a:t>
            </a:r>
            <a:r>
              <a:rPr lang="en-US" sz="54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  <a:r>
              <a:rPr lang="en-US" sz="5400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đường</a:t>
            </a:r>
            <a:r>
              <a:rPr lang="en-US" sz="54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  <a:r>
              <a:rPr lang="en-US" sz="5400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phố</a:t>
            </a:r>
            <a:endParaRPr lang="en-US" sz="54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pic>
        <p:nvPicPr>
          <p:cNvPr id="3" name="Em-Di-Qua-Nga-Tu-Duong-Pho-Nhac-Thieu-Nhi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6354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5" descr="008nn9.jpg"/>
          <p:cNvPicPr>
            <a:picLocks noChangeAspect="1"/>
          </p:cNvPicPr>
          <p:nvPr/>
        </p:nvPicPr>
        <p:blipFill>
          <a:blip r:embed="rId2">
            <a:lum brigh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" name="Group 15"/>
          <p:cNvGrpSpPr>
            <a:grpSpLocks/>
          </p:cNvGrpSpPr>
          <p:nvPr/>
        </p:nvGrpSpPr>
        <p:grpSpPr bwMode="auto">
          <a:xfrm>
            <a:off x="1123950" y="1905000"/>
            <a:ext cx="7181850" cy="1371600"/>
            <a:chOff x="756" y="2832"/>
            <a:chExt cx="4524" cy="936"/>
          </a:xfrm>
          <a:effectLst>
            <a:glow rad="139700">
              <a:schemeClr val="accent4">
                <a:satMod val="175000"/>
                <a:alpha val="40000"/>
              </a:schemeClr>
            </a:glow>
          </a:effectLst>
        </p:grpSpPr>
        <p:pic>
          <p:nvPicPr>
            <p:cNvPr id="6" name="Picture 16" descr="Chµo t¹m biÖt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756" y="2832"/>
              <a:ext cx="4092" cy="936"/>
            </a:xfrm>
            <a:prstGeom prst="rect">
              <a:avLst/>
            </a:prstGeom>
            <a:noFill/>
          </p:spPr>
        </p:pic>
        <p:sp>
          <p:nvSpPr>
            <p:cNvPr id="7" name="Text Box 17"/>
            <p:cNvSpPr txBox="1">
              <a:spLocks noChangeArrowheads="1"/>
            </p:cNvSpPr>
            <p:nvPr/>
          </p:nvSpPr>
          <p:spPr bwMode="auto">
            <a:xfrm>
              <a:off x="4848" y="3120"/>
              <a:ext cx="432" cy="442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sz="4000" dirty="0">
                  <a:solidFill>
                    <a:srgbClr val="00CCFF"/>
                  </a:solidFill>
                  <a:latin typeface=".VnCooperH" pitchFamily="34" charset="0"/>
                </a:rPr>
                <a:t>!</a:t>
              </a: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30F0AC4-4AEF-A4A2-F203-876B151E53B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>
            <a:extLst>
              <a:ext uri="{FF2B5EF4-FFF2-40B4-BE49-F238E27FC236}">
                <a16:creationId xmlns:a16="http://schemas.microsoft.com/office/drawing/2014/main" id="{17617508-B153-D197-851F-A9A0AB7723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9753600" cy="731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1" name="Picture 3">
            <a:extLst>
              <a:ext uri="{FF2B5EF4-FFF2-40B4-BE49-F238E27FC236}">
                <a16:creationId xmlns:a16="http://schemas.microsoft.com/office/drawing/2014/main" id="{85FAC556-C6B6-191E-7118-879EDA9AE47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934200" y="13639800"/>
            <a:ext cx="9753600" cy="731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279012DD-846A-A79D-25B8-024DED51C79A}"/>
              </a:ext>
            </a:extLst>
          </p:cNvPr>
          <p:cNvSpPr txBox="1"/>
          <p:nvPr/>
        </p:nvSpPr>
        <p:spPr>
          <a:xfrm>
            <a:off x="3500161" y="1143000"/>
            <a:ext cx="337624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vi-VN" sz="4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HĐ2</a:t>
            </a:r>
            <a:r>
              <a:rPr lang="en-US" sz="4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vi-VN" sz="4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 mới</a:t>
            </a:r>
            <a:r>
              <a:rPr lang="en-US" sz="4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r>
              <a:rPr lang="vi-VN" sz="4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sz="4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2" name="Picture 15" descr="Picture1bupbe8">
            <a:extLst>
              <a:ext uri="{FF2B5EF4-FFF2-40B4-BE49-F238E27FC236}">
                <a16:creationId xmlns:a16="http://schemas.microsoft.com/office/drawing/2014/main" id="{6E0BB4F3-2CF3-D2FF-3447-7D643DE9DC09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47800"/>
            <a:ext cx="2794000" cy="335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Em-Di-Qua-Nga-Tu-Duong-Pho-Nhac-Thieu-Nhi">
            <a:hlinkClick r:id="" action="ppaction://media"/>
            <a:extLst>
              <a:ext uri="{FF2B5EF4-FFF2-40B4-BE49-F238E27FC236}">
                <a16:creationId xmlns:a16="http://schemas.microsoft.com/office/drawing/2014/main" id="{0C9110EE-331D-FCF7-36FA-42D2291E8AE8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399491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6354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nh-tho-2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lide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76200"/>
            <a:ext cx="9372600" cy="6858000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ải xuống (2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228600"/>
            <a:ext cx="9144000" cy="685800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838200" y="5105400"/>
            <a:ext cx="6400800" cy="1219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Đèn</a:t>
            </a:r>
            <a:r>
              <a:rPr lang="en-US" sz="32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xanh</a:t>
            </a:r>
            <a:r>
              <a:rPr lang="en-US" sz="32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đèn</a:t>
            </a:r>
            <a:r>
              <a:rPr lang="en-US" sz="32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đỏ</a:t>
            </a:r>
            <a:r>
              <a:rPr lang="en-US" sz="32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đèn</a:t>
            </a:r>
            <a:r>
              <a:rPr lang="en-US" sz="32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vàng</a:t>
            </a:r>
            <a:endParaRPr lang="en-US" sz="3200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3200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Ba</a:t>
            </a:r>
            <a:r>
              <a:rPr lang="en-US" sz="32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đèn</a:t>
            </a:r>
            <a:r>
              <a:rPr lang="en-US" sz="32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tín</a:t>
            </a:r>
            <a:r>
              <a:rPr lang="en-US" sz="32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hiệu</a:t>
            </a:r>
            <a:r>
              <a:rPr lang="en-US" sz="32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an </a:t>
            </a:r>
            <a:r>
              <a:rPr lang="en-US" sz="3200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toàn</a:t>
            </a:r>
            <a:r>
              <a:rPr lang="en-US" sz="32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giao</a:t>
            </a:r>
            <a:r>
              <a:rPr lang="en-US" sz="32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thông</a:t>
            </a:r>
            <a:endParaRPr lang="en-US" sz="3200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lide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lide5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0" y="76200"/>
            <a:ext cx="9525000" cy="6858000"/>
            <a:chOff x="0" y="76200"/>
            <a:chExt cx="9525000" cy="6858000"/>
          </a:xfrm>
        </p:grpSpPr>
        <p:pic>
          <p:nvPicPr>
            <p:cNvPr id="5" name="Picture 4" descr="den-giao-thong.jp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0" y="76200"/>
              <a:ext cx="9525000" cy="6858000"/>
            </a:xfrm>
            <a:prstGeom prst="rect">
              <a:avLst/>
            </a:prstGeom>
          </p:spPr>
        </p:pic>
        <p:grpSp>
          <p:nvGrpSpPr>
            <p:cNvPr id="9" name="Group 8"/>
            <p:cNvGrpSpPr/>
            <p:nvPr/>
          </p:nvGrpSpPr>
          <p:grpSpPr>
            <a:xfrm>
              <a:off x="685800" y="457200"/>
              <a:ext cx="5860900" cy="5904131"/>
              <a:chOff x="685800" y="457200"/>
              <a:chExt cx="5860900" cy="5904131"/>
            </a:xfrm>
          </p:grpSpPr>
          <p:sp>
            <p:nvSpPr>
              <p:cNvPr id="6" name="TextBox 5"/>
              <p:cNvSpPr txBox="1"/>
              <p:nvPr/>
            </p:nvSpPr>
            <p:spPr>
              <a:xfrm>
                <a:off x="685800" y="5715000"/>
                <a:ext cx="5860900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600" b="1" dirty="0" err="1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Đèn</a:t>
                </a:r>
                <a:r>
                  <a:rPr lang="en-US" sz="3600" b="1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600" b="1" dirty="0" err="1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vàng</a:t>
                </a:r>
                <a:r>
                  <a:rPr lang="en-US" sz="3600" b="1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600" b="1" dirty="0" err="1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chậm</a:t>
                </a:r>
                <a:r>
                  <a:rPr lang="en-US" sz="3600" b="1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600" b="1" dirty="0" err="1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lại</a:t>
                </a:r>
                <a:r>
                  <a:rPr lang="en-US" sz="3600" b="1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600" b="1" dirty="0" err="1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dừng</a:t>
                </a:r>
                <a:r>
                  <a:rPr lang="en-US" sz="3600" b="1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600" b="1" dirty="0" err="1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thôi</a:t>
                </a:r>
                <a:endParaRPr lang="en-US" sz="36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7" name="Oval 6"/>
              <p:cNvSpPr/>
              <p:nvPr/>
            </p:nvSpPr>
            <p:spPr>
              <a:xfrm>
                <a:off x="685800" y="457200"/>
                <a:ext cx="457200" cy="609600"/>
              </a:xfrm>
              <a:prstGeom prst="ellipse">
                <a:avLst/>
              </a:prstGeom>
              <a:solidFill>
                <a:schemeClr val="tx1">
                  <a:lumMod val="50000"/>
                  <a:lumOff val="5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" name="Oval 7"/>
              <p:cNvSpPr/>
              <p:nvPr/>
            </p:nvSpPr>
            <p:spPr>
              <a:xfrm>
                <a:off x="685800" y="1828800"/>
                <a:ext cx="457200" cy="609600"/>
              </a:xfrm>
              <a:prstGeom prst="ellipse">
                <a:avLst/>
              </a:prstGeom>
              <a:solidFill>
                <a:schemeClr val="tx1">
                  <a:lumMod val="50000"/>
                  <a:lumOff val="5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</p:spTree>
  </p:cSld>
  <p:clrMapOvr>
    <a:masterClrMapping/>
  </p:clrMapOvr>
  <p:transition/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456</TotalTime>
  <Words>302</Words>
  <Application>Microsoft Office PowerPoint</Application>
  <PresentationFormat>On-screen Show (4:3)</PresentationFormat>
  <Paragraphs>79</Paragraphs>
  <Slides>23</Slides>
  <Notes>0</Notes>
  <HiddenSlides>0</HiddenSlides>
  <MMClips>3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8" baseType="lpstr">
      <vt:lpstr>.VnCooperH</vt:lpstr>
      <vt:lpstr>Arial</vt:lpstr>
      <vt:lpstr>Calibri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Admin</dc:creator>
  <cp:lastModifiedBy>nguyenthuha13071992@outlook.com.vn</cp:lastModifiedBy>
  <cp:revision>50</cp:revision>
  <dcterms:created xsi:type="dcterms:W3CDTF">2016-04-10T13:01:26Z</dcterms:created>
  <dcterms:modified xsi:type="dcterms:W3CDTF">2025-03-20T13:36:11Z</dcterms:modified>
</cp:coreProperties>
</file>