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7" r:id="rId3"/>
    <p:sldId id="313" r:id="rId4"/>
    <p:sldId id="268" r:id="rId5"/>
    <p:sldId id="269" r:id="rId6"/>
    <p:sldId id="270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278" r:id="rId15"/>
    <p:sldId id="279" r:id="rId16"/>
    <p:sldId id="306" r:id="rId17"/>
    <p:sldId id="281" r:id="rId18"/>
    <p:sldId id="307" r:id="rId19"/>
    <p:sldId id="308" r:id="rId20"/>
    <p:sldId id="283" r:id="rId21"/>
    <p:sldId id="309" r:id="rId22"/>
    <p:sldId id="285" r:id="rId23"/>
    <p:sldId id="310" r:id="rId24"/>
    <p:sldId id="287" r:id="rId25"/>
    <p:sldId id="311" r:id="rId26"/>
    <p:sldId id="289" r:id="rId27"/>
    <p:sldId id="312" r:id="rId28"/>
    <p:sldId id="295" r:id="rId29"/>
    <p:sldId id="296" r:id="rId30"/>
    <p:sldId id="297" r:id="rId31"/>
    <p:sldId id="29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29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95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38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09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10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9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82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1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58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B3BEC-8FFB-4895-8887-F561DCFE79D5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BC680-F7E2-4AE4-B723-37ECD4E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01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B3BEC-8FFB-4895-8887-F561DCFE79D5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1BC680-F7E2-4AE4-B723-37ECD4E54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99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%20khong%20loi\CasablancaGuitar-VariousArtists_zq4f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Tai%20lieu%20Chung\nhac%20cach%20mang\Copy%20of%20Dai%20Loc%20que%20minh.mp3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7.png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200703240335296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606819" y="95861"/>
            <a:ext cx="81010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</a:t>
            </a:r>
            <a:r>
              <a:rPr lang="en-US" altLang="vi-VN" sz="3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</a:t>
            </a:r>
            <a:r>
              <a:rPr lang="en-US" altLang="vi-VN" sz="3000" b="1" dirty="0" smtClean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SAO</a:t>
            </a: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8" name="CasablancaGuitar-VariousArtists_zq4f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07057" y="2081220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79" name="TextBox 10"/>
          <p:cNvSpPr txBox="1">
            <a:spLocks noChangeArrowheads="1"/>
          </p:cNvSpPr>
          <p:nvPr/>
        </p:nvSpPr>
        <p:spPr bwMode="auto">
          <a:xfrm>
            <a:off x="3581400" y="3240088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0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VĂN HỌC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561185" y="4133495"/>
            <a:ext cx="6370759" cy="838489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Đề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Thơ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Mùa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xuân</a:t>
            </a:r>
            <a:endParaRPr lang="en-US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Nguyễn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Thị</a:t>
            </a:r>
            <a:r>
              <a:rPr lang="en-US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Thu </a:t>
            </a:r>
            <a:r>
              <a:rPr lang="en-US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Hà</a:t>
            </a:r>
            <a:endParaRPr lang="en-US" sz="24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5181600" y="5622925"/>
            <a:ext cx="3943350" cy="368300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 3-4 TUỔI</a:t>
            </a:r>
            <a:endParaRPr 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3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3" r="969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9100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909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35194" y="0"/>
            <a:ext cx="49568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144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4554" y="6334780"/>
            <a:ext cx="37818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sang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701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99654" y="0"/>
            <a:ext cx="59923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54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5364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3235532" y="1588970"/>
            <a:ext cx="477246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Đàm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thoại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03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-13444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5"/>
          <p:cNvSpPr>
            <a:spLocks noChangeArrowheads="1"/>
          </p:cNvSpPr>
          <p:nvPr/>
        </p:nvSpPr>
        <p:spPr bwMode="auto">
          <a:xfrm>
            <a:off x="3048001" y="1371600"/>
            <a:ext cx="6356227" cy="275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</a:rPr>
              <a:t>-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Do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11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62472" y="0"/>
            <a:ext cx="26613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48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8393" y="1383324"/>
            <a:ext cx="51507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800" b="0" cap="none" spc="0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4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Luông</a:t>
            </a:r>
            <a:endParaRPr lang="en-US" sz="4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179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307080" y="1615440"/>
            <a:ext cx="610254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92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71962" y="0"/>
            <a:ext cx="41200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7098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85019" y="-70339"/>
            <a:ext cx="51074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xoe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205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006102" y="1986495"/>
            <a:ext cx="9110186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88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88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88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88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88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88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12" y="846138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80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67339" y="2380002"/>
            <a:ext cx="88219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5088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63" r="969"/>
          <a:stretch/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39100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896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996902" y="2091031"/>
            <a:ext cx="667474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13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35194" y="0"/>
            <a:ext cx="495680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5812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398519" y="1417320"/>
            <a:ext cx="624802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4000" b="1" dirty="0">
                <a:solidFill>
                  <a:srgbClr val="FF0000"/>
                </a:solidFill>
              </a:rPr>
              <a:t>-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sang ? </a:t>
            </a:r>
          </a:p>
        </p:txBody>
      </p:sp>
    </p:spTree>
    <p:extLst>
      <p:ext uri="{BB962C8B-B14F-4D97-AF65-F5344CB8AC3E}">
        <p14:creationId xmlns:p14="http://schemas.microsoft.com/office/powerpoint/2010/main" val="6420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14554" y="6334780"/>
            <a:ext cx="37818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bay sang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29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1" y="3"/>
            <a:ext cx="12031980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156438" y="2018494"/>
            <a:ext cx="656373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38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199654" y="0"/>
            <a:ext cx="59923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5008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38400" y="1920241"/>
            <a:ext cx="8122920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vi-VN" sz="3500" b="1" u="sng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GD </a:t>
            </a:r>
            <a:r>
              <a:rPr lang="vi-VN" sz="3500" b="1" u="sng" dirty="0">
                <a:solidFill>
                  <a:srgbClr val="C00000"/>
                </a:solidFill>
                <a:latin typeface="+mj-lt"/>
              </a:rPr>
              <a:t>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tram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873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1434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200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09802" y="790576"/>
            <a:ext cx="7605713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685800" indent="-685800" eaLnBrk="1" hangingPunct="1">
              <a:spcBef>
                <a:spcPct val="0"/>
              </a:spcBef>
              <a:buFontTx/>
              <a:buChar char="-"/>
            </a:pPr>
            <a:r>
              <a:rPr lang="nl-NL" sz="5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 </a:t>
            </a:r>
            <a:r>
              <a:rPr lang="nl-NL" sz="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đọc</a:t>
            </a:r>
            <a:r>
              <a:rPr lang="vi-VN" sz="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5000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sz="5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 </a:t>
            </a:r>
            <a:r>
              <a:rPr lang="vi-VN" sz="5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5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5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eaLnBrk="1" hangingPunct="1">
              <a:spcBef>
                <a:spcPct val="0"/>
              </a:spcBef>
              <a:buFontTx/>
              <a:buChar char="-"/>
            </a:pPr>
            <a:r>
              <a:rPr lang="vi-VN" sz="5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vi-VN" sz="5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trai, </a:t>
            </a:r>
            <a:r>
              <a:rPr lang="vi-VN" sz="5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5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85800" indent="-685800" eaLnBrk="1" hangingPunct="1">
              <a:spcBef>
                <a:spcPct val="0"/>
              </a:spcBef>
              <a:buFontTx/>
              <a:buChar char="-"/>
            </a:pPr>
            <a:r>
              <a:rPr lang="en-US" sz="5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5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0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50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94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321899" y="1986495"/>
            <a:ext cx="847860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6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endParaRPr lang="en-US" sz="6000" b="1" dirty="0" smtClean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hát:Mùa</a:t>
            </a:r>
            <a:r>
              <a:rPr lang="en-US" sz="6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6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6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6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6012" y="846138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0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dirty="0" smtClean="0"/>
          </a:p>
        </p:txBody>
      </p:sp>
      <p:pic>
        <p:nvPicPr>
          <p:cNvPr id="24580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WordArt 6"/>
          <p:cNvSpPr>
            <a:spLocks noChangeArrowheads="1" noChangeShapeType="1" noTextEdit="1"/>
          </p:cNvSpPr>
          <p:nvPr/>
        </p:nvSpPr>
        <p:spPr bwMode="auto">
          <a:xfrm>
            <a:off x="2628900" y="1905000"/>
            <a:ext cx="723900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vi-VN" sz="5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vi-VN" sz="54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00008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60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378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235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60"/>
                </p:tgtEl>
              </p:cMediaNode>
            </p:audio>
          </p:childTnLst>
        </p:cTn>
      </p:par>
    </p:tnLst>
    <p:bldLst>
      <p:bldP spid="2355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969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29700" name="Picture 4" descr="felicitsh71-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57912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1524002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5" descr="E:\image\anhdong moi\hd3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742573">
            <a:off x="9591676" y="5638800"/>
            <a:ext cx="10763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1" name="Copy of Dai Loc que m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304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33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1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242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2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676400"/>
            <a:ext cx="857251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3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15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16" descr="icon_butterfly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4770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3" name="WordArt 17"/>
          <p:cNvSpPr>
            <a:spLocks noChangeArrowheads="1" noChangeShapeType="1" noTextEdit="1"/>
          </p:cNvSpPr>
          <p:nvPr/>
        </p:nvSpPr>
        <p:spPr bwMode="auto">
          <a:xfrm>
            <a:off x="2424114" y="3078164"/>
            <a:ext cx="7559675" cy="1341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Chào tạm biệt</a:t>
            </a:r>
          </a:p>
        </p:txBody>
      </p:sp>
    </p:spTree>
    <p:extLst>
      <p:ext uri="{BB962C8B-B14F-4D97-AF65-F5344CB8AC3E}">
        <p14:creationId xmlns:p14="http://schemas.microsoft.com/office/powerpoint/2010/main" val="32939501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24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4100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3726666" y="1690690"/>
            <a:ext cx="814197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8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8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8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8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8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8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8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8000" b="1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8000" b="1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7244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82" y="643605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12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Frame_11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317300" y="2446153"/>
            <a:ext cx="723467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kern="1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b="1" kern="1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kern="1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</a:p>
          <a:p>
            <a:pPr algn="ctr"/>
            <a:r>
              <a:rPr lang="en-US" sz="5400" b="1" kern="1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5400" b="1" kern="1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5400" b="1" kern="1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5400" b="1" kern="1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5400" b="1" kern="1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5400" b="1" kern="1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kern="1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5400" b="1" kern="1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1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b="1" kern="1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3431387" y="1132858"/>
            <a:ext cx="500650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36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smtClean="0"/>
          </a:p>
        </p:txBody>
      </p:sp>
      <p:pic>
        <p:nvPicPr>
          <p:cNvPr id="6148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5"/>
          <p:cNvSpPr>
            <a:spLocks noChangeArrowheads="1" noChangeShapeType="1" noTextEdit="1"/>
          </p:cNvSpPr>
          <p:nvPr/>
        </p:nvSpPr>
        <p:spPr bwMode="auto">
          <a:xfrm>
            <a:off x="4495802" y="1863728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40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9" name="WordArt 25"/>
          <p:cNvSpPr>
            <a:spLocks noChangeArrowheads="1" noChangeShapeType="1" noTextEdit="1"/>
          </p:cNvSpPr>
          <p:nvPr/>
        </p:nvSpPr>
        <p:spPr bwMode="auto">
          <a:xfrm>
            <a:off x="4495802" y="3138491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4000" b="1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1061" y="2842353"/>
            <a:ext cx="680987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6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</a:p>
          <a:p>
            <a:pPr algn="ctr"/>
            <a:r>
              <a:rPr lang="en-US" sz="6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60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431388" y="1132858"/>
            <a:ext cx="500649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48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62472" y="0"/>
            <a:ext cx="26613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800" b="0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4800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48393" y="1383324"/>
            <a:ext cx="51507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4800" b="0" cap="none" spc="0" dirty="0" smtClean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Khâu</a:t>
            </a:r>
            <a:r>
              <a:rPr lang="en-US" sz="480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Luông</a:t>
            </a:r>
            <a:endParaRPr lang="en-US" sz="4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192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071962" y="0"/>
            <a:ext cx="412003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7285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85019" y="-70339"/>
            <a:ext cx="510748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xoe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0" cap="none" spc="0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cap="none" spc="0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2800" b="0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486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349</Words>
  <Application>Microsoft Office PowerPoint</Application>
  <PresentationFormat>Widescreen</PresentationFormat>
  <Paragraphs>54</Paragraphs>
  <Slides>31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Quang</dc:creator>
  <cp:lastModifiedBy>Admin</cp:lastModifiedBy>
  <cp:revision>5</cp:revision>
  <dcterms:created xsi:type="dcterms:W3CDTF">2024-02-24T14:22:52Z</dcterms:created>
  <dcterms:modified xsi:type="dcterms:W3CDTF">2025-02-25T13:23:18Z</dcterms:modified>
</cp:coreProperties>
</file>