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3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84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9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9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9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9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9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5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8.wav"/><Relationship Id="rId7" Type="http://schemas.openxmlformats.org/officeDocument/2006/relationships/image" Target="../media/image27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6.jpg"/><Relationship Id="rId5" Type="http://schemas.openxmlformats.org/officeDocument/2006/relationships/image" Target="../media/image1.jp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10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3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676400" y="3810000"/>
            <a:ext cx="624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ÁNH SAO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71600"/>
            <a:ext cx="1447800" cy="13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16" y="59410"/>
            <a:ext cx="1523929" cy="1533344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59" y="149279"/>
            <a:ext cx="1574443" cy="15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694</Words>
  <Application>Microsoft Office PowerPoint</Application>
  <PresentationFormat>On-screen Show (4:3)</PresentationFormat>
  <Paragraphs>116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2021-11-13T12:47:57Z</dcterms:created>
  <dcterms:modified xsi:type="dcterms:W3CDTF">2025-01-14T03:01:09Z</dcterms:modified>
</cp:coreProperties>
</file>