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5"/>
  </p:notesMasterIdLst>
  <p:sldIdLst>
    <p:sldId id="298" r:id="rId2"/>
    <p:sldId id="284" r:id="rId3"/>
    <p:sldId id="299" r:id="rId4"/>
    <p:sldId id="302" r:id="rId5"/>
    <p:sldId id="287" r:id="rId6"/>
    <p:sldId id="289" r:id="rId7"/>
    <p:sldId id="291" r:id="rId8"/>
    <p:sldId id="273" r:id="rId9"/>
    <p:sldId id="292" r:id="rId10"/>
    <p:sldId id="293" r:id="rId11"/>
    <p:sldId id="294" r:id="rId12"/>
    <p:sldId id="300" r:id="rId13"/>
    <p:sldId id="297" r:id="rId14"/>
  </p:sldIdLst>
  <p:sldSz cx="9144000" cy="6858000" type="screen4x3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05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0F785A-8E71-451E-88E1-FB2C0D8BBD71}" type="datetimeFigureOut">
              <a:rPr lang="vi-VN" smtClean="0"/>
              <a:t>19/09/2025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707580-F203-4924-B33F-A3B2081F956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94801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07580-F203-4924-B33F-A3B2081F9563}" type="slidenum">
              <a:rPr lang="vi-VN" smtClean="0"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70830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07580-F203-4924-B33F-A3B2081F9563}" type="slidenum">
              <a:rPr lang="vi-VN" smtClean="0"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68057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07580-F203-4924-B33F-A3B2081F9563}" type="slidenum">
              <a:rPr lang="vi-VN" smtClean="0"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914858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07580-F203-4924-B33F-A3B2081F9563}" type="slidenum">
              <a:rPr lang="vi-VN" smtClean="0"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354402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07580-F203-4924-B33F-A3B2081F9563}" type="slidenum">
              <a:rPr lang="vi-VN" smtClean="0"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28243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07580-F203-4924-B33F-A3B2081F9563}" type="slidenum">
              <a:rPr lang="vi-VN" smtClean="0"/>
              <a:t>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994283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07580-F203-4924-B33F-A3B2081F9563}" type="slidenum">
              <a:rPr lang="vi-VN" smtClean="0"/>
              <a:t>10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630492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07580-F203-4924-B33F-A3B2081F9563}" type="slidenum">
              <a:rPr lang="vi-VN" smtClean="0"/>
              <a:t>11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381134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07580-F203-4924-B33F-A3B2081F9563}" type="slidenum">
              <a:rPr lang="vi-VN" smtClean="0"/>
              <a:t>13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30818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3E039-6BB2-4DC2-B0C7-BFA93BC690F0}" type="datetime1">
              <a:rPr lang="en-US" smtClean="0"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EC058-5D30-4D49-85BF-73116330D4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689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6B6CC-24CD-4387-A74B-A857B24349E4}" type="datetime1">
              <a:rPr lang="en-US" smtClean="0"/>
              <a:t>9/19/2025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EC058-5D30-4D49-85BF-73116330D4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953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22188-CF04-4757-B2AF-11FFCBF607E2}" type="datetime1">
              <a:rPr lang="en-US" smtClean="0"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EC058-5D30-4D49-85BF-73116330D4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655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84154-B79F-4B9E-8B4B-EA4505979AD8}" type="datetime1">
              <a:rPr lang="en-US" smtClean="0"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EC058-5D30-4D49-85BF-73116330D4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15227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6745B-BF48-426C-8B7E-6406929A1708}" type="datetime1">
              <a:rPr lang="en-US" smtClean="0"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EC058-5D30-4D49-85BF-73116330D4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4614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B069F-9419-4A85-893A-1B1026E076AD}" type="datetime1">
              <a:rPr lang="en-US" smtClean="0"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EC058-5D30-4D49-85BF-73116330D4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138149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A22FA-4A8D-4DD2-8657-7A99DBD24267}" type="datetime1">
              <a:rPr lang="en-US" smtClean="0"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EC058-5D30-4D49-85BF-73116330D4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5363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048D-7CDB-41B2-A473-4FE42F88829F}" type="datetime1">
              <a:rPr lang="en-US" smtClean="0"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EC058-5D30-4D49-85BF-73116330D4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8317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8F448-982B-42AB-B042-332079C87466}" type="datetime1">
              <a:rPr lang="en-US" smtClean="0"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EC058-5D30-4D49-85BF-73116330D4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266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2F801-A900-4746-B4B9-BF1FF0685B74}" type="datetime1">
              <a:rPr lang="en-US" smtClean="0"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EC058-5D30-4D49-85BF-73116330D4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093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5A718-9050-4D98-B0CE-21BAE527D40F}" type="datetime1">
              <a:rPr lang="en-US" smtClean="0"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EC058-5D30-4D49-85BF-73116330D4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203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FAA17-D00D-4F9D-BA56-8048CDD6A22B}" type="datetime1">
              <a:rPr lang="en-US" smtClean="0"/>
              <a:t>9/19/2025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EC058-5D30-4D49-85BF-73116330D4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013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F4948-2150-4ECD-B005-B148CBF6A77F}" type="datetime1">
              <a:rPr lang="en-US" smtClean="0"/>
              <a:t>9/19/2025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EC058-5D30-4D49-85BF-73116330D4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494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CD8FC-692E-47A3-A36D-36BE80C900AA}" type="datetime1">
              <a:rPr lang="en-US" smtClean="0"/>
              <a:t>9/19/2025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EC058-5D30-4D49-85BF-73116330D4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65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8C337-B3B7-44B6-B3C4-1F77C4757EBC}" type="datetime1">
              <a:rPr lang="en-US" smtClean="0"/>
              <a:t>9/19/2025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EC058-5D30-4D49-85BF-73116330D4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521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E044A-5ADC-4C49-AD6B-77223381FCD3}" type="datetime1">
              <a:rPr lang="en-US" smtClean="0"/>
              <a:t>9/19/2025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EC058-5D30-4D49-85BF-73116330D4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096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72F87-4469-4139-8E0D-4356C52645ED}" type="datetime1">
              <a:rPr lang="en-US" smtClean="0"/>
              <a:t>9/19/2025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EC058-5D30-4D49-85BF-73116330D4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809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B545DE3-B417-42DD-8565-9408FBFEA3F3}" type="datetime1">
              <a:rPr lang="en-US" smtClean="0"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09EC058-5D30-4D49-85BF-73116330D4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5419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  <p:sldLayoutId id="2147483807" r:id="rId15"/>
    <p:sldLayoutId id="2147483808" r:id="rId16"/>
    <p:sldLayoutId id="2147483809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D072B-4F51-4049-BD4E-8429E7D04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A3375F-514A-47DA-A2B3-DEFAC9041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78C850-F01E-43AE-9E1D-7B440A20A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EC058-5D30-4D49-85BF-73116330D449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5" name="Content Placeholder 2">
            <a:extLst>
              <a:ext uri="{FF2B5EF4-FFF2-40B4-BE49-F238E27FC236}">
                <a16:creationId xmlns:a16="http://schemas.microsoft.com/office/drawing/2014/main" id="{A1E7B337-B5A5-4B88-BE3C-3EE3C25A0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46038" y="-76200"/>
            <a:ext cx="9167813" cy="6934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B78430A-5F69-4467-B58E-8187E7F5AC7D}"/>
              </a:ext>
            </a:extLst>
          </p:cNvPr>
          <p:cNvSpPr txBox="1"/>
          <p:nvPr/>
        </p:nvSpPr>
        <p:spPr>
          <a:xfrm>
            <a:off x="1835696" y="609597"/>
            <a:ext cx="58326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PHƯỜNG VIỆT HƯNG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ÁNH SAO 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04E3FD-D772-4A89-B576-BB239DE878BD}"/>
              </a:ext>
            </a:extLst>
          </p:cNvPr>
          <p:cNvSpPr txBox="1"/>
          <p:nvPr/>
        </p:nvSpPr>
        <p:spPr>
          <a:xfrm>
            <a:off x="2460826" y="2463395"/>
            <a:ext cx="6660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vi-VN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NGÔN NGỮ 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01C2E1-C9F9-42A7-86DE-F4E654107138}"/>
              </a:ext>
            </a:extLst>
          </p:cNvPr>
          <p:cNvSpPr txBox="1"/>
          <p:nvPr/>
        </p:nvSpPr>
        <p:spPr>
          <a:xfrm>
            <a:off x="3275856" y="2912424"/>
            <a:ext cx="4714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vi-VN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QUEN VĂN HỌC</a:t>
            </a: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C37993-6F71-4A34-83C1-B78DA0C253BE}"/>
              </a:ext>
            </a:extLst>
          </p:cNvPr>
          <p:cNvSpPr txBox="1"/>
          <p:nvPr/>
        </p:nvSpPr>
        <p:spPr>
          <a:xfrm>
            <a:off x="2469037" y="4020936"/>
            <a:ext cx="4714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vi-VN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vi-VN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vi-VN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vi-VN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altLang="vi-VN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vi-VN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vi-VN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0AF0C7-B799-4D7D-BF89-96B50E09A9D7}"/>
              </a:ext>
            </a:extLst>
          </p:cNvPr>
          <p:cNvSpPr txBox="1"/>
          <p:nvPr/>
        </p:nvSpPr>
        <p:spPr>
          <a:xfrm>
            <a:off x="2430727" y="4384756"/>
            <a:ext cx="4642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vi-VN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altLang="vi-VN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vi-VN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vi-VN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vi-VN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(24-36 </a:t>
            </a:r>
            <a:r>
              <a:rPr lang="en-US" altLang="vi-VN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vi-VN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993897B-5EC7-4761-AA7D-E01811E1E958}"/>
              </a:ext>
            </a:extLst>
          </p:cNvPr>
          <p:cNvSpPr txBox="1"/>
          <p:nvPr/>
        </p:nvSpPr>
        <p:spPr>
          <a:xfrm>
            <a:off x="2390588" y="4805484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vi-VN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</a:t>
            </a:r>
            <a:r>
              <a:rPr lang="en-US" altLang="vi-VN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vi-VN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vi-VN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vi-VN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altLang="vi-VN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Khương</a:t>
            </a:r>
            <a:endParaRPr lang="en-US" altLang="vi-VN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FA6C852-577A-4543-A855-3ABDF0B164B6}"/>
              </a:ext>
            </a:extLst>
          </p:cNvPr>
          <p:cNvSpPr txBox="1"/>
          <p:nvPr/>
        </p:nvSpPr>
        <p:spPr>
          <a:xfrm>
            <a:off x="3491880" y="6104512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vi-VN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</a:t>
            </a:r>
            <a:r>
              <a:rPr lang="en-US" altLang="vi-VN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vi-VN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2025-2026</a:t>
            </a:r>
          </a:p>
          <a:p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AA0BC22-6F7D-43C7-A25B-ACC757D5EC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9766" y1="36172" x2="39766" y2="36172"/>
                        <a14:foregroundMark x1="40313" y1="47891" x2="40313" y2="47891"/>
                        <a14:foregroundMark x1="30859" y1="38672" x2="50391" y2="30547"/>
                        <a14:foregroundMark x1="50391" y1="30547" x2="70469" y2="45625"/>
                        <a14:foregroundMark x1="70469" y1="45625" x2="61172" y2="57266"/>
                        <a14:foregroundMark x1="61172" y1="57266" x2="47813" y2="37969"/>
                        <a14:foregroundMark x1="47813" y1="37969" x2="53672" y2="43203"/>
                        <a14:foregroundMark x1="53672" y1="43203" x2="38984" y2="38750"/>
                        <a14:foregroundMark x1="38984" y1="38750" x2="48125" y2="44688"/>
                        <a14:foregroundMark x1="48125" y1="44688" x2="34688" y2="42266"/>
                        <a14:foregroundMark x1="34688" y1="42266" x2="73438" y2="56094"/>
                        <a14:foregroundMark x1="73438" y1="56094" x2="38828" y2="49453"/>
                        <a14:foregroundMark x1="38828" y1="49453" x2="59609" y2="36406"/>
                        <a14:foregroundMark x1="59609" y1="36406" x2="35703" y2="58203"/>
                        <a14:foregroundMark x1="35703" y1="58203" x2="48438" y2="40078"/>
                        <a14:foregroundMark x1="48438" y1="40078" x2="46016" y2="67891"/>
                        <a14:foregroundMark x1="46016" y1="67891" x2="48359" y2="40156"/>
                        <a14:foregroundMark x1="48359" y1="40156" x2="49375" y2="60078"/>
                        <a14:foregroundMark x1="49375" y1="60078" x2="46797" y2="34453"/>
                        <a14:foregroundMark x1="46797" y1="34453" x2="44453" y2="56172"/>
                        <a14:foregroundMark x1="44453" y1="56172" x2="46641" y2="33281"/>
                        <a14:foregroundMark x1="46641" y1="33281" x2="62187" y2="61016"/>
                        <a14:foregroundMark x1="62187" y1="61016" x2="50391" y2="35547"/>
                        <a14:foregroundMark x1="50391" y1="35547" x2="60703" y2="57422"/>
                        <a14:foregroundMark x1="60703" y1="57422" x2="31484" y2="29844"/>
                        <a14:foregroundMark x1="31484" y1="29844" x2="56953" y2="54922"/>
                        <a14:foregroundMark x1="56953" y1="54922" x2="36172" y2="51250"/>
                        <a14:foregroundMark x1="36172" y1="51250" x2="58203" y2="59531"/>
                        <a14:foregroundMark x1="58203" y1="59531" x2="36016" y2="51563"/>
                        <a14:foregroundMark x1="36016" y1="51563" x2="70469" y2="58203"/>
                        <a14:foregroundMark x1="70469" y1="58203" x2="39141" y2="52578"/>
                        <a14:foregroundMark x1="39141" y1="52578" x2="61484" y2="51172"/>
                        <a14:foregroundMark x1="61484" y1="51172" x2="30781" y2="52188"/>
                        <a14:foregroundMark x1="30781" y1="52188" x2="58594" y2="52109"/>
                        <a14:foregroundMark x1="58594" y1="52109" x2="39922" y2="46016"/>
                        <a14:foregroundMark x1="39922" y1="46016" x2="57578" y2="54453"/>
                        <a14:foregroundMark x1="57578" y1="54453" x2="47109" y2="41172"/>
                        <a14:foregroundMark x1="47109" y1="41172" x2="59922" y2="70469"/>
                        <a14:foregroundMark x1="59922" y1="70469" x2="63438" y2="45391"/>
                        <a14:foregroundMark x1="63438" y1="45391" x2="36797" y2="53594"/>
                        <a14:foregroundMark x1="36797" y1="53594" x2="49297" y2="46250"/>
                        <a14:foregroundMark x1="49297" y1="46250" x2="37422" y2="48438"/>
                        <a14:foregroundMark x1="37422" y1="48438" x2="49453" y2="40000"/>
                        <a14:foregroundMark x1="49453" y1="40000" x2="49063" y2="40781"/>
                        <a14:foregroundMark x1="31094" y1="53516" x2="34688" y2="43750"/>
                        <a14:foregroundMark x1="34688" y1="43750" x2="38672" y2="49688"/>
                        <a14:foregroundMark x1="38672" y1="49688" x2="31406" y2="47891"/>
                        <a14:foregroundMark x1="31406" y1="47891" x2="30859" y2="61172"/>
                        <a14:foregroundMark x1="30859" y1="61172" x2="29219" y2="49063"/>
                        <a14:foregroundMark x1="29219" y1="49063" x2="36641" y2="50000"/>
                        <a14:foregroundMark x1="36641" y1="50000" x2="34297" y2="61328"/>
                        <a14:foregroundMark x1="34297" y1="61328" x2="46406" y2="63281"/>
                        <a14:foregroundMark x1="46406" y1="63281" x2="27891" y2="58203"/>
                        <a14:foregroundMark x1="27891" y1="58203" x2="34766" y2="49922"/>
                        <a14:foregroundMark x1="34766" y1="49922" x2="31953" y2="64922"/>
                        <a14:foregroundMark x1="31953" y1="64922" x2="29766" y2="49609"/>
                        <a14:foregroundMark x1="29766" y1="49609" x2="31484" y2="510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464" y="1150054"/>
            <a:ext cx="1490712" cy="1490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4388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2726FD2-2F32-4E7D-9AEA-57BD50E5BC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7405" y="545913"/>
            <a:ext cx="4526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1156102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Rủ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36096" y="545913"/>
            <a:ext cx="31683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Rủ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vi-VN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1503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EC058-5D30-4D49-85BF-73116330D449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3" name="Picture 2" descr="C:\Users\Admin\Desktop\Bạn mới\bai-tho-gio-ra-cho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22" y="0"/>
            <a:ext cx="91474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332656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vi-VN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80120" y="332656"/>
            <a:ext cx="1352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29929" y="983994"/>
            <a:ext cx="324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endParaRPr lang="vi-VN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44305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6C6173A-AA59-4942-9E88-71A754F003E9}"/>
              </a:ext>
            </a:extLst>
          </p:cNvPr>
          <p:cNvSpPr txBox="1"/>
          <p:nvPr/>
        </p:nvSpPr>
        <p:spPr>
          <a:xfrm>
            <a:off x="1979712" y="2492896"/>
            <a:ext cx="5472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3:trẻ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endParaRPr lang="en-US" alt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6854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EC058-5D30-4D49-85BF-73116330D449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026" name="Picture 2" descr="C:\Users\Admin\Desktop\Bạn mới\tải xuống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92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2954" y="4221088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2954" y="4538360"/>
            <a:ext cx="2641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nhút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nhát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02781" y="4953858"/>
            <a:ext cx="21188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1709" y="5248979"/>
            <a:ext cx="2550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Rủ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6901" y="5662551"/>
            <a:ext cx="3342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cười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2781" y="6088391"/>
            <a:ext cx="2641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khen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4045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43608" y="923236"/>
            <a:ext cx="66247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 Kiến thức:</a:t>
            </a:r>
          </a:p>
          <a:p>
            <a:pPr marL="285750" indent="-285750">
              <a:buFontTx/>
              <a:buChar char="-"/>
            </a:pP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Trẻ biết tên bài thơ: “Bạn mới”</a:t>
            </a:r>
          </a:p>
          <a:p>
            <a:pPr marL="285750" indent="-285750">
              <a:buFontTx/>
              <a:buChar char="-"/>
            </a:pP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Hiểu nội dung bài thơ nói về tình bạn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vi-VN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nhường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đồ chơi cho bạn và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biết rủ bạn chơi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23628" y="2492896"/>
            <a:ext cx="583264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Kỹ năng</a:t>
            </a:r>
          </a:p>
          <a:p>
            <a:pPr>
              <a:buNone/>
            </a:pP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Trẻ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bài thơ: “Bạn mới” </a:t>
            </a:r>
          </a:p>
          <a:p>
            <a:pPr>
              <a:buNone/>
            </a:pP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Trẻ biết trả lời câu hỏi của cô</a:t>
            </a:r>
            <a:r>
              <a:rPr lang="vi-VN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trong nội dung bài thơ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1115616" y="4549676"/>
            <a:ext cx="60486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 Thái độ</a:t>
            </a:r>
          </a:p>
          <a:p>
            <a:pPr>
              <a:buNone/>
            </a:pP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Trẻ </a:t>
            </a:r>
            <a:r>
              <a:rPr lang="vi-VN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thích được đọc thơ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cùng cô và các bạn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-Trẻ biết vâng lời cô giáo</a:t>
            </a:r>
          </a:p>
          <a:p>
            <a:r>
              <a:rPr lang="vi-VN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Trẻ biết chơi đoàn kết với bạn và không tranh giành đồ chơi 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23728" y="480251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 .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6998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D90934C-A487-4D32-9FCD-C5D7B38320BA}"/>
              </a:ext>
            </a:extLst>
          </p:cNvPr>
          <p:cNvSpPr txBox="1"/>
          <p:nvPr/>
        </p:nvSpPr>
        <p:spPr>
          <a:xfrm>
            <a:off x="1403648" y="2420888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491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10CA6FE-B2F2-4F7A-8E28-26AB8946B972}"/>
              </a:ext>
            </a:extLst>
          </p:cNvPr>
          <p:cNvSpPr txBox="1"/>
          <p:nvPr/>
        </p:nvSpPr>
        <p:spPr>
          <a:xfrm>
            <a:off x="2291862" y="3244334"/>
            <a:ext cx="573652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295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EC058-5D30-4D49-85BF-73116330D449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0E7057-FC85-4A59-9993-C2892340C8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39426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EC058-5D30-4D49-85BF-73116330D449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FFFB6A-B589-414F-85F9-7C65F8C340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62055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EC058-5D30-4D49-85BF-73116330D449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026" name="Picture 2" descr="C:\Users\Admin\Desktop\Bạn mới\bai-tho-gio-ra-cho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1" y="0"/>
            <a:ext cx="91474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58166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doraemon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-1468" y="-27384"/>
            <a:ext cx="9192615" cy="6858000"/>
          </a:xfrm>
          <a:noFill/>
          <a:ln/>
        </p:spPr>
      </p:pic>
      <p:sp>
        <p:nvSpPr>
          <p:cNvPr id="14" name="Rectangle 4"/>
          <p:cNvSpPr txBox="1">
            <a:spLocks noChangeArrowheads="1"/>
          </p:cNvSpPr>
          <p:nvPr/>
        </p:nvSpPr>
        <p:spPr>
          <a:xfrm>
            <a:off x="1214414" y="500042"/>
            <a:ext cx="6786610" cy="17859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Đàm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thoại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trích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dẫn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giảng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giải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nội</a:t>
            </a:r>
            <a:r>
              <a:rPr kumimoji="0" lang="vi-VN" sz="3200" b="0" i="0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dung </a:t>
            </a:r>
            <a:r>
              <a:rPr kumimoji="0" lang="vi-VN" sz="3200" b="0" i="0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bài</a:t>
            </a:r>
            <a:r>
              <a:rPr kumimoji="0" lang="vi-VN" sz="3200" b="0" i="0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thơ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  <a:lumOff val="25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EC058-5D30-4D49-85BF-73116330D449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14414" y="2564904"/>
            <a:ext cx="58058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con vừa được đọc bài thơ gì? </a:t>
            </a:r>
            <a:br>
              <a:rPr lang="en-US" sz="3200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vi-VN" sz="32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63012" y="3103513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mới</a:t>
            </a:r>
            <a:endParaRPr lang="vi-VN" sz="3200" dirty="0">
              <a:solidFill>
                <a:schemeClr val="bg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0E23D31-581F-4F60-A760-B673D01191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EC058-5D30-4D49-85BF-73116330D449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9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764704"/>
            <a:ext cx="2808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1595701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Nhút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nhát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84168" y="1268760"/>
            <a:ext cx="2808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nhút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nhát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646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OJECT_VERSION" val="9"/>
  <p:tag name="ISPRING_PROJECT_FOLDER_UPDATED" val="1"/>
  <p:tag name="ISPRING_PRESENTATION_TITLE" val="Thơ Bạn mới (1)"/>
  <p:tag name="ISPRING_UUID" val="{7C4F2BF7-2E5E-4AF9-9A59-A272A0DF401E}"/>
  <p:tag name="ISPRING_RESOURCE_FOLDER" val="C:\Users\Admin\Desktop\Bạn mới\Thơ Bạn mới (1)\"/>
  <p:tag name="ISPRING_PRESENTATION_PATH" val="C:\Users\Admin\Desktop\Bạn mới\Thơ Bạn mới (1).pptx"/>
  <p:tag name="ISPRING_SCREEN_RECS_UPDATED" val="C:\Users\Admin\Desktop\Bạn mới\Thơ Bạn mới (1)\"/>
  <p:tag name="ISPRING_FIRST_PUBLISH" val="1"/>
  <p:tag name="ISPRING_ULTRA_SCORM_COURSE_ID" val="E687710D-D3C1-47A2-8FD1-7407A8F4972B"/>
  <p:tag name="ISPRING_CMI5_LAUNCH_METHOD" val="any window"/>
  <p:tag name="ISPRINGCLOUDFOLDERID" val="1"/>
  <p:tag name="ISPRINGONLINEFOLDERID" val="1"/>
  <p:tag name="ISPRING_SCORM_RATE_SLIDES" val="0"/>
  <p:tag name="ISPRING_SCORM_PASSING_SCORE" val="0.000000"/>
  <p:tag name="ISPRING_LMS_API_VERSION" val="SCORM 2004 (2nd edition)"/>
  <p:tag name="ISPRING_PRESENTER_PHOTO_0" val="png|iVBORw0KGgoAAAANSUhEUgAAAZAAAAEVCAYAAADOwrOnAAAAAXNSR0IArs4c6QAAAARnQU1BAACx&#10;jwv8YQUAAAAJcEhZcwAADsMAAA7DAcdvqGQAAP+lSURBVHhevL0FuJ3Vtf2NBSdIcEJxJwSHoDGi&#10;EIMQIkSIE4EEd/ciLVIqtKV2b3trt7hDEpKQ4MTd3XPigfmN35xr7b3PyYn03vv9n/OsZ++z9d2v&#10;rLHGHHOOud1Jp5xsq81s0Q/f26KN69LYYIs3bPD7CzZusHkac9avs7kb1tt83V+oscjHRlui26Ub&#10;1tmyjet9LP1e4wc9prHs+w22XIP7S9Jj8dw6jeLr4rGNev33hdfnz1jyfWWv1WebXp9Gxc9fom1Y&#10;rMF2zlu/1hbrd/B9sQ2Vf17+vuL36jP0vsX6zewLxgLdn7dhrfbDGo11vk9m63a2HmPMWr/eZq7b&#10;YDN0O2vdepu9To9rzFqv1+uxBRoLNeansVCfOUefOUf/z163Joa2d7reM4P3cbtmtc1ew3P6Hj0/&#10;c+1qm64xTZ8/bc33Ghv1fd9r/GDTNabqsZmr9P2r19l8bQvHaan24bKNa33/Lvne9P/3Gj9oH23U&#10;7+G4aujz5qzl+G/09yzUe9iP+X9/TNs7X4Nb/p+v5+f/sFZD+0XHfoHGYr2f5zlnOF/89+nxuX4e&#10;fZ/GRj0XzzPya/312qcxOOdizNb+mbPue93fGI+t0y0jPT93g36HH2t9rl47V4/HiPvsX14Try9+&#10;9lzt0znaR7M14vzW2MgxWOX7ep6eZ/Cb/VzXObrEz1vtT51Ly8ud03Gelw72X/6f87Hi8/G/9vH3&#10;a7SvOT6rdZ6Vxfmq68bfr9sVOk4r9PuW63aZRlxbP+iWY/iD78OZ61fbVJ0Xk3QMJ+r3TNR2T1q7&#10;3qbqdrLOKe6PX73exum8GFu21kavWmOjV6/1++NXrbNxGhPW6LV6fNYanbdrdf7pvJul18zS/dk6&#10;P2at1f+cJ9rPs7W/Zml/ztRxmKHb6drH0/X4DG3L7HzsdMxmc8y0/3j/DH0+5+ukNRu0HdqeNdq+&#10;tRtsiv6fpttZup2j7Zvj5zvbwDHjWOu7tE0z2S6uKz0+W6+P+5y7+Zim86Jwbun46dybp/24gP3J&#10;+aljHHOX9jHXNde4nmduYH/7qDhf+bykfa/HF+u9MTcyuD50DfB9XMPazzO1LTO0bTP1W6bz+7SN&#10;U1dv0HW50WbpHFygz1rMnMj1qO9e4tsQ27FI3zFfg/03Tft8yqrVNkX7fIaem+3XRromtM9na9/O&#10;0nfN1P6aoWPHvpmpuWKm9t1MvYffy5zq5x3nir6X+XiFPms517Wu7/m6z/5ZyHypc3qJruWlOg+X&#10;6FyPOaL88Lle+2CF8GKp3nfMccfadifVONXW6oElAEiaKGPnxPBJWB84j8kjTSLFSQUA0Y5N4OEA&#10;UuEiYqeXAgo/wsFDO2pJukiWpPv84OUJRLhQYuhi8QPKweUgxwXExbvML2YOeBx0Xsdgh8znwHLy&#10;ACD++eyUeG8GnDwZlG5zbF8Anp9MnCQ68P6bAQEBxXwmGl1ATC6cNEz0eeILwGCyjwvO/9dkxPPz&#10;mDCZqDTm62SYVzKhARC8frrGFH3mNH0PIDJTF0iARwDSDJ0gnFzT9BmACBftdL+Iv9ft9zpR9ZhO&#10;qBk6sQCROTqxFui1C9IJuqRwMv3gJyyfOXNdnHhcjIv0vJ8LXGx6Pi4SPa7fDDgw/NzQcwt0vDhR&#10;2d8LAQ49DkhyQfk5k0DEgYLziImei83BSkDs+yRP9OyXADGeY9LwiV+v9ceZ+P39CSR8kogRIMz7&#10;A5TmOXDEfs7v5Xv88/hO9v2G7xPApNcVwCuO2Rwdg8KxYh9w7un3ljtX0jlSOL85/3xR84Mt11hh&#10;mnhYGHG+ch6XXB9xLutcs3w9sNCJxU5cD5yvaRGmfbfCF2NxPfh5q/uLBSDsj1naZ1NXrbLJmkAA&#10;jon6nRMBEo0p+q2T9ZopOj8mCkQAkDGr1tp3GqN0nowuE6BoMmcAMJNW6/zS40x+M/T6GTp/put4&#10;zMyLIoDFJ3aAvWRo/wIoDEADUPZJzh/nf52nTKgak/W5gAhjql43hfN5zSqbtlrnob6fMV3n4wxt&#10;D78twCSug8Kiwq+HGHGuxHnEMfYFiy9MdJ1pX83X/l/A/mL/+SKH81UAov3qc5fO39LF7iZA75Mv&#10;k6mOi/Yli0q/BnxRGNc1559P6D7Y7lhETgdA0u8GWDhHWWjFdSXg0Gcu9ME5qcWn3s/rJ5SttnEr&#10;V+iYrbKp+vxZup7maj/O0/7y897nDoA0xiyB80zfj9p32n9ztb8W6Jqdp8XuPO2/+XpugT4bsOLc&#10;YiE8U58N6LB/5+t1CwQeLBzZpgCcmIM574qLl/U6r3/w/XbscccJQE47JQAEZGSCYLL0+0wiTBhx&#10;u0i38bx2nE+osTJf5iuj4qh8lRUTsoNBnsT9IuFggr4cXJ6DxeTP0g/YKOTU93KhLdAqfr4m4oXa&#10;mXEBrXckzfd5L9uxWN8DqgZDYBLgogToYtXN7wSoAnRKVhyO1Oyo8owpAITfHIOTx1fYOngLdJLM&#10;91VsGg4ceQJKJzerktWsaNfGaiivun0ize9jxSJAKFujk2eNTdZnTNZqcqoOOqu7mVyY6UKaBVhw&#10;Mepzpus3Tmf1pxMTEJm2FkaiSUOrRgcSJgFNAJzYXHxMrHERxXFgQTBdJ9CUNWVaea7Sa1mpmU9M&#10;AAT73UFaJ9tircxZgbBgcJbBMeEiYr/ocxkcmwXsG5+s48J38NBz83QhcfIDMAsygLBNLEz8PXHR&#10;z/fXBTj7+3wEO+C1hf+d1cR7mOh94nCmwT7mAite2AEuiUEXPjO2M4OEgw4rbQd9PidvF5OQQNLB&#10;I86dzK59ISPAACiWaXA+L9Rxm6+xSN+3Qtu33McGW6n3wiIcAMqtdNmf6zSh6QLXb1yg48V54Ys1&#10;zmdAJy3QOOcBcyY/rj/2tU9SOm5TOO46Rybrd0zWYwzAY5rOi6mayCdrkpmYQALm8a0DyHob5QCy&#10;UcDCWCcQWavJa62/djLApGPIYmV6Bgjtn5n6vgwgvt8TI2TSBChmCqym6f40vW6aPoMBU+GWc9pX&#10;5Tpnp8I8tG1TtICZsmalVupi1s5S4j3TE4BlQI9FWpFJwpICVOL4Z8afF3NzARDTeaBJkWuP+Wqh&#10;gGqeznf2I8chAwcAHSyvkrnM56xYgBYBJBZVAAjnnDMybTfXmg+/XolIsA9iwMB8oQa7ZQHFdQkg&#10;M0ewaNRzk3RcJuqYjNPtmJVlAvvlWhBoLvBIQSw6+T6uI1+Icb4A2nyX7gf70X0dvxkCEiIY03Vt&#10;Ty9bJXanhawztlg0TnXQ1vFg0aA5iugGg+sawHQAyQQgzd1EhJZzruv3BgMRgKyDkmSEdYqlFzhg&#10;pFt2XJrIY9JnIoJmpwtkGwHEwaXAAjIDSSuxzCDSBQdtd5ruYRd23GodoDKbrR+6UBvP6sw/K63K&#10;QMQlnDC6EB1AmMB0UAjRcOI4U0qfl0MHOYzmbCNNqqUMhNdlypppqwOIHzxNhjpoC9OEF6ugFNZK&#10;E2dMarABHRhtCytlDnZh1c3reFyPMXlP00kzGQDRRTpJv3OqTrgAEE6UWJ2zsoNpTBeIO4jouRmE&#10;DhITAUx431QuQMJpfhIDQDGBA6JcLL5PtZ+4aFm5TtHgRGJCItTEIoL9s0JjuYe/oLbsY5gGqyFY&#10;glYtvn/TwiKtpnJ4LzMw9g1hu4X6Lazk+WyfsPVdHhJLTNdDowBSYrowSA+b6XZ+BqfMIhwoUvgL&#10;UIDtOKikUJRfcKUhsQAXPs+BSu8pN5gEYIC62JiUHED0mdD8BZwHBfYRkw7n50pdSCtgYboQJ82f&#10;a8O++9b++7137U///U/761tv2AfDhto3EyfYtAXzbcGqMgcTf08CmwUeJov9CEvlPJmuEBKLCFai&#10;vh3p987RAorXzdaqcbYucm6ZPGawild4ZJqOrU/MuvVJW++dxuKC5zSmCBwABkJVYzRpOPsQgIzV&#10;GLf6ez220cbqHBuj7x9LSMvBRL+LFbCHVGNFzcTIRBmrf8KJMWZrOwhBOYAIrKbq/YRgJuszpjhr&#10;BjTErjXYLj9ftV2+8NG1PU0T2jR9D6DBqt3P63Tech6xGAyAyCwkAGO69iur6GLos7hY4FyYp9mN&#10;sOR87b8lhJtXLrcZy5cEgHjYJgAjGF6ASAaS8mwzoh0OIrr1sBfhL76D65pjVdgvaT8lAPHrkIkd&#10;ICUkRahJ+6VwvHXcJ+l3sIibxHHSfiS8x3EYrdeN075hUQlIcR3kAXjNZ2HqizU+m2v9B90qjK1Q&#10;NnOBs0huPSKh7WJOAVR0Dk3R+cNcMVm3kwiXMecIaJijctgrFtsp8pPmYhjIUv3uAoBsEID4Cirr&#10;EmlyLqzQ04QD+hSHJhTtRC4kp+dpFHf65mK+KaSVYoGsvOauW6UDzOeluK8mqHxQPXxFSAqNAYTU&#10;TmalGBNNMCYmfw7kAgDD9QYutghBBF2MlVzQ0PQdiREV4tj+nbHSiB0WMUQYi4OnDzEvJjwmFyZE&#10;AISJyC/0IoCUnsxcZKw8uBhYhUH/M/We6ys2Vixxcjl70G8jZs3t9BTzBWDm6aSaD4jwWi5Abc8M&#10;/a6ZGsRW+WyAYiZgwiTi9Dl/p0IJ+l5Aj9/Ab2PfMeFOEWiwcmVlyCoE+jtL38NKh4ssJkutphND&#10;W6j9wappOpOdMyutiNlHzloEDDA/HavMQHz16BQ5VszBBOJCWKBtdj3FV9qZ4UWIzJkwj6WVOBcp&#10;Yb/SST8DiOsfPtlzy+eHRlVkfAHavIZt4HOcCcGc8vHUviDmz4TEhBWfqe/Ub1/EwkdMI9gGMeDv&#10;rUy/de7ypTb4i5H2wq9fsVvuuds6dOtq9Zo0tgvq1LZadetYg2bNrEvPXvbgk0/Yb/7zP+2j4cNt&#10;wqwZtkj7j4XIXM5ngc8MLYwI3zjwwxyYGH2hALvUcfRJldg6i5EI8US8m8mAlT0AEvF2GCmLBV7L&#10;RD1Fk8dkxeBZ2Y4Xw/WVrUBiDGDimoiGPiMDyDi9D5BhAhvHipiJhkmfMBZhGSYpVtpphR3hVVbS&#10;ADCMKDQAVrYOIPqMqYTBYBtMWHqc7Z2hwUQX7JnFDgPQ0Oez/QBI+j40mHLnk4fJguFOW7HCpmuw&#10;qs4gk9lnHD9C2WJ3GjC5RZobYCGLfb7RfKbjmYEjs5FN57I0v+XVuN7jc6WHdQkVBVP2eSABa9aB&#10;uOV69ckd8PWJPibxGdoXLAAAV78O9f9k/T9Rw0FEx22M9vUYnRvjNe+x/4qhXYWh0iLMr8eyMjEX&#10;gTX70/et5hoA2Occvj8A3lmSM6GYX6a6TqbzROfBVB33qTpHmAPQoZjbIpzK9a2506M4LICEF9qX&#10;SQM5SbujFEA00SY2sEToDermVblrA5l+w0QcNCLOWz50FUJjRaF8WX5d2iAPTW0Qs1i7UjuzTCts&#10;LvwUPvDVJ/pFoD0nAM/P1EnJDpjjYYaY6GIy0ETmK8zQPRjcz+CxhBPItx0QJPZY/C2cBHHSxA7y&#10;1YWDaIp7eggsDT1GCM8/2yegFLohPJUmR07kIhtJsVo/iTiAcQHGagRam1YIXPx+MKH4AAgUPv9O&#10;rfJgEM4iIlQzUzH8GdomwMNjzYiKnCAAVmYkup2lFcksrTBn6mTk+awP8BnEq2N1SpwWAGEFzMmI&#10;IKdjwUmkCZaQFwsF9gex5IjTBuXmPegbCxFzYUo5Zs3nO1XWqtH3S8RtZwBSmqRZeTtzKYTFUigz&#10;aSw8l4+n33J804SfdRjXXBwMAzwARR7LK7RgNmIIGTj8fEsAkphP1vl4/yz9lhm6EGfrdrYu8Fmr&#10;Vur3aFu1Cp+vwcSzSLcL1qywEd99Y489+2Nr3KKZHXvKCXbAYQfbPgdUsz2q7mW77Lm77bT7rrbL&#10;7nvYXvvuZ4cddZSddvY5Vr9pU+tz003227/8xYaPGm2TFi+RACrAJozBxAtjAPx9ERCaFswiAwks&#10;YqoYA5PzNNcJOEd4fRraZ85Ymah8Yg6dYbxCIhM0uC0FkPH6vHH6rAwicRvi9nhEd20XOgor1Cno&#10;IoRFOIdTyMQncWeiASAxOTIhck5pMoRN+XnNvtXKWCxnhsZ0nY+e/OEAwu9MIVi2nfM76QcwHr9O&#10;uN6dzSety5mlFiU6hxZpLNB2LvSwJ+C6yheafux1jDlffQHA9a3HlgpAVup2OeefjnEOR+bQdZ7j&#10;ys9nJfObLyxjuABPSNEXuCkywUKS3+BMKbbZQ8glYVbXRz3kFMdvKowNJsl+I8lAjzEm+uCYiYVI&#10;E+EYTNUxnKIxjVuiByvFXniubKUWCit1vuh8SuAai9MAe2ePBQAJJhIgAjOEpSa26kCic0vXAYt1&#10;WDl6yqINWiAKjObrPiFuFuTHhAZSBJByYmASkjcVlJh8IzsE3WFzmkc+MKXgUzhISYeI9yLcskNZ&#10;CUOZQUVWMVA9/QBOFMJS6wUwSeyNVVDEfyMrJygkKwHXa5ydRLjFhU/XVsh6IAwToDRf37vAY8px&#10;opWKaAEgAGm815lRZiPaebARgMNjqlqFxAggIdzC6teptq/OyNCKbC0ujjx88mblwSTsbAE6TxgC&#10;iq+LT7fT/eJk5Q17SMI9JyUnhYNIxJvzKoMTBBbilJkQgZ5jlTdLdHYWWSAMD2sl8PLvRXhnBcIJ&#10;zCTB6iitkATWaD3E/pexAnEAYbKKUJuvmMn+SOGfGYQTNHEAjKyCCkKsTwwMvlfhBj9WnEdJZ+M+&#10;I+krkfUWSQsZoP3WWVGABP/nbJqcDRPMJbOXxGD8GEXoKk8q+X90HrbBQ7b6fbO0/d/MmGofffWl&#10;/euTj+xv77xlf1Yo6p8fvGv/+vB9+w+Fpn7/1/+yF371c7uiVXM7+PBDbec9drOddtvJdtqliu28&#10;axXbVcCx2x6M3TR212O7+HOM3apWtepHHW0X1a5r7a/rbk+88LK9N3ykjZu3SBdpZIMRavAVpOLK&#10;MwT+ZCf5IoMQp+9vACT2O/vfV/MevoR1RsgS4GZCZ/8TTx+7co3AQ5lPhKy0OBirRUIe4/UZzjh0&#10;/LkdC9ggpuszGBP1/ER93yQ9B4DBEjh382Qei6XidUhW0DR9z2R9xhRi/ywaYN0CDQbnoodgS4Yv&#10;eBwsI3EkMuNi4cXkF4kkWTSPsC+iLyJ4aEzoTWQ2xbGG8RJ+zwuNwoKQ0LfY3irdMpbpdTkpIYvp&#10;5eazPL9lDaSg48b8UACSNIdxvsbilbBW6FgwZmdoFSIUkRigBQtsk+OHfgmQ+CKSpAcxRxYAeu9E&#10;zYkTdF1NYr+WxTGd6OFIHceVuoU1MD+gyXi4NwF7AniyGCPBIDIaC+zIr0e+P8Li6FEOZswDgJsW&#10;KVM1B0zX97lYz2MriTpE1ujRDiA1SgGkfKaSr8B9kg/BGgDIKbKRahiPAQKZmVQGKDkLpRSgCBNx&#10;YJmkCZ/x4ycLMCYQ/4fOMonpJJwGguukmOUZA6wuIpUv4vvsKFbnIUg5jQQ8PCYfjCE0ErYzAGSh&#10;QIjQwWyFzVwfcQEfYVmTpE8+TEw6AaG4+n+ph3zYDymMpdvQiCIJYCFMiYlNB2uRGNMCxVs9hKLH&#10;56QDGStxVpjpYvdbLiLCD+m3+GMxOU9lEBPXIOwEgIQWEAwiMpIYpG8GYHDQc3jAQxp8bvoOj00D&#10;IrqAEeDJ6nBhz8MGvJ//SyciJh9SBAHmpIWlsOYC/W6Y0kROaE1irE6hwjNhL1oFIdojnk7WyR7M&#10;JmkyhOf0GoBvoe9LHRsH+8hwywkarjm55hYAUkiZTCCTkxk8s4x97iFKbnVsYTN6HaOQ9KD944Cj&#10;W2c7KeRJ2A0AWaYFAfHe2RIsP1I46rEXf2rtevS0Jq2vsoYtWtiljRtb/WZXWN3Lm9j5tWvbmeed&#10;ayeedJLtseeetsOO29tOO21vVXbWqLKDbnf0sbPGLrvubLsDJACKxq4Cmd1229X2rLqPVTvgYDv0&#10;8KPs9HNr2ZXXdrKHn/2pDf7yW5u6VIyHRQCp2Nrvnp7N/56mmTSIvJJ09hoJFJxXhC4JIYWoHa/n&#10;fHBBVpOMs4+kgYx11hFsJG4BkNA9xjE56b2T9DkuxhNS0XFkwpqklWlcczlhISeqkBCiNGsXb3X8&#10;meg4BwjHASCEUnz1q+1ksM0Cxxkeei0yZhZEsTqPTK5I4S2GfEMD4ZpQksJGsQcdcxIVynQtrNI5&#10;vYJoiC9KdMzT4oPMtkW6Hrk2l+i9KzXW6LwpA0D0vgLj8EVxERRiARksg0iIa64Vsu7yfBZzXySm&#10;hLAemY+xHRG2LR/WznoO2hfhSkJ3MSd42DGNqbqdpPcyH5KezfU2CWbHtccxFEOYgG5KpILvZkHE&#10;73aADUCZ5SNHRELsd3bk4XMWtIQ6YyHpIMLCz48J/6ckiLx40fGfoutkhoe7V9pRmwLIprnseSeF&#10;zsGqnmwcVvJR++FMIwnYkUMdK1Vu436R/uW03AChmDQ8ZKQLfraHULSBhG/4QUxo1DkQhtHzMBQy&#10;B0Lb4ARj5Z3Q1EM7HLhgE4XP1ecADAidnvvMyU/sUbHCaQpPsBp2wPEDn4RgJjhoMSepDoTXUGQ9&#10;pAAmIe57KmXhvVE3sgjBjtQ5VuWsABL74KKLVXiwhtBEAIAsGnLQWEVqP6QRQioXq6ijjxDCXbQr&#10;AFTEjz0Lx08uifA6qbjvEwvhALQUD50RguBx2BDfR3ZNUYAPHQXmAkiwGo4sLr6XLDwXz/V6VinE&#10;aFnZsvoBTAi3ASSkIaOnENOdjJ7DdhECYRupKdDvIdwVqYIloUEPEebU6QqPexw2nyvF52KFmep1&#10;0jlVCDUCFGkRkQEpQIukDNHxH5RtptuVup21bLn99Z137Nreve2cS2vbMSefbAf96EdW7eBDbN+D&#10;D7b9DjrY9tx7X9tj772t2v772/7V9rcD9j/ADjzwADv0wP3tkAP2tUP239cOOmA/O/jAanZAtX1t&#10;7732tL3EQPbcczerqpAWY6/dud1Lt/vY3lX1GQcfZoccebQdefKpdnWn6+w/X3/Dpi5aoYkYnakk&#10;hg14lKzCQ6zmMcJVccwA5hC1eV+k4TLRACDjtWrNtR4BFkoT1fN5ABATEM3FKrl1AGHyRz/xmLz+&#10;1+fAQqbptbAb1xkS2ya9dI6nkub6B7QXdDWBmLOLeK7Agtl+mLHOd84H1ztYDDEPpJBLoZYksZ24&#10;DvheJmcWg0pI0HW5Ssd9te4zysh00/BsTFiIzsXFmjcYS/WeMl3LvG6dzjNAhwVlJOOwoCnRPRHJ&#10;WSAThte1vHCDNBPSW/2xTefIXDcSCUaxkERryVla6Ls5vB3RiVTz5YAY1zigyXXHfAdwACJTtY+Z&#10;C2FyvkAkCQFtybUSha5IciBMSOYg38sCn0Uv0RGYCMdHj/liU9swlxo2NOIUHfHkHY/2hEbLwpDz&#10;ieMFyHv0wiMjMN4YXNdERqZqsXhU1IGUMhBQN1hF+UEhEwifBCftRJ+UoZCpSI1CKM9hdxGai5QR&#10;IaQYxWwrtBWeIyuKVSGi5TTtCOL0TtVhHh7DDTSMDCYyLRDHI98/6FjEGZlQWWXCHjiIeduX6X90&#10;jRXE7Dj5iHGzUtYOmyI2QxobCBy52ZqgU5iEfGlAJFIoYVrBtiJTq/y+cVD1TCROsEh3jROoKPjm&#10;NNNYQYVOUS42mcAkGAoXFCu0EMPjoMbv9YwcPR41FqmYC6bivyeEsMmEGzQQTjkZXNxMJ2muJfET&#10;OKUP5lAXhYj5O/0x9r+ACAAphg8i9AWr8GIwwiEUojFRaXKBjXhoBeDQd0wSCDOoa6GgzePo+kxi&#10;qpFCuWkW36bnHvs7FZgWgCTXRETiR64DcmGT8zSFNmJhk+Pfkb7MZzn4k3mo82LOshXKmvqXtWjX&#10;wY6rcbodVP1HdvBh1a3qvtVsr72q2gEHHmjV9jvQ9tpzH9tvv/3tqCOPsmOPOcZOOuF4q3nKSXZO&#10;zVPt4nPOsAtPP81qnV7DLj73LLv4/HOs1lln2JmnnGKnnXyCnXLscXbkYYfZERqH7H+g7bvnfrbb&#10;LnvY7vr8/Q482PYWGO1/SHW7sO5l9uzPfmWjZ85RrFkgkkKennihEamqARRRqBoLqCjSi/RadAVW&#10;/hQOUlBIiGqsZ1QpNKXHJnloifAI50zUYwAagAOD0BPnDgyC5xm+COB9sEnOK90vFF66HhGgkvU9&#10;F9Fhxj5U4OrCbmRVuQ7IdhOy8/uEYyONlUHIOtJ2s+aRtc4Iw8zXNc/1xjFereO3Vrdr9L8DCJlx&#10;ZBlqvkHnWKnXr9DrV2qs1fWyTtu6WufmGt2W6bpervfxWVEPUpppFKnVC6TNLtRgbluouQctzOe0&#10;tNCJ1N68YM6LnwCaABKNEhbt2pyH/Mr0W5RFx3zm/8c+YUEZ+wwgieiL13ix71xbSqFLmCGp/gwd&#10;9ykUFpOdx8LX5yi2kfsCeYEgiQSEtoi4eDkEmqSH2SL0H+G00CujGDrpJkmvZSHrWXF6/XS9b5b0&#10;12kKbR11bAKQ9S6ip/x27ZRMBVdotZZDV/nC5jkmZC/kc0EaTUEor0ERiqOeh5NC24hCqQQgSVcJ&#10;YTxWkqj9CLGIOMRHuVCY+JzWeRw/TjCvEiaUxU4mv1knu9c2aIdR0BaieGgcsaqILAnAi3DGXLJW&#10;FOPmveS1e5hIt3wHE7pXMzNJs8IHUPSchzz4bB2Exf47g9Y660qD/QMVdhDxEyeAlJBWoS7CV04V&#10;srQ4cC6epjRbZyP67dpWz7Dy0FQSIH3FBtByorEqiJUB4atpvuJPNQAlFzopkqzyCoVXgBD5+n6B&#10;psp2mAj7WMfB9ZTERggteEwdPQMxnQmLScBj70wyWqWS/umpoKR9KsZOJTOpm3rdFCYwJiit3qbq&#10;hIV9hFCnzyUcIwa4gBh2ITQaiRqFwlHdJ/Or3LlHrDuBt+/7ggZXEnZIWYQBIEwMOhfSgsgfI8yh&#10;3+qfo7DpPAmF//XmW3ZVx4521Mk1rNpB1W2fffe3vaRV7CkxvFq1/eygAw8S4xCIVK1mBx9wkB17&#10;9NF25mmn2iXnn211LzzPmta50Npcfpm1v6KRXdOkvrW7orF1bN3Srr1Ko0Vza6vRTtlYLRs3slYK&#10;h9WpVctOlA5yoABq9113E0jtZftWq2b77L2fwmL72EkCsVvue8iGfjtWmgETLednVCc7YOj88Anb&#10;QzypkM9DVojqAQ4TdXwn6rUTdNwoHpyg5yc4qETVNytaAASGMEnHc7yuCVjklFUCDh3XSQIJxFyy&#10;czwrLC0aIjQaGVSAhU88DmoRPnOxFs2ChR9JHpzD+ZxyJhKsO4Ofp3mTrJDqD0hx9Sw9ogzpeneW&#10;40ynWBNUABCBxVpdK4AHoLBacxOjTP+v0vvXaF8BMGt1u17HfYO2BxBZq7GKiZZr1tlJ1J8RTne9&#10;k+te18lihbmX63kyEBdqgp67akU4U3iYNbERPw/LJxd5VijJHb6wTKEvj04AKpEctNCjFAlACN1p&#10;G5yNpf1FeDkiCFEj5lmaXOdcVx6lgdVrEPpHq9K2TdW+XOCFwCyWYv6lDobb0sJw1xEBM70GcPG5&#10;qVxNTdacOJ6xgA0QQ//CWUD6nBaCR2th5CJ6eQApVryGiJwrYqMqcYXXEcSKfr528FwhNJkqDE6E&#10;GVhtsNLXj3G6SQxRB5Rb4nIFkYkTBdQjH5oTyFclUbFK5pDXPhACIvvKf2ikYVIVO0Fpe5OWKmVN&#10;gg6aSJTjh6YSQBIHlIPllaKc2MRvNTy9EOFIz83Qwc01EjHRRvzYVzqJApL/T3EiByEApUhhc1gP&#10;lpJtXIK1ROw0Z/jAjgJAYFIl9SL6HxqfQ02Etjy7ykdawaVQEqs+F6UFHpH+qMFKxS/ydKH7igQN&#10;gowKvU4HNi7uyJIJcTLEu0i7TGDkIcKoHHZA0f+sfiIPP95LCiFpmVQqTwA03A5DKaGscLVdiLJj&#10;9DzhDqfhOp5eLc9wrYfMm6iUn0aGh9gf5wU6yDIPDSatKQmWARJhbxM6VokzQYpXAzClIYVSC4pI&#10;8Ih6Ia+mTaykkOOvfT9oxAjr2LOnnVCzpljAgbajWEGVXRkKPVXd0/bep6pVBUz20CRfdV876vDD&#10;7azTalij2hda6yaXadS1Ds0aWPerm1u/Dq2tb4crrU+7Vjag67V2c48udvN1nezGLp2sX8f2dv21&#10;7XS/i93QtYtdfXlTu+yiC+2044+zansr1CWNZO/dxEh2UeaWvvug6kdap+v72kdffuP7nqp5AISL&#10;eROrF0KlLD4QOGELOrYTNACOQjaPjoFbmzj4B5OAWTgr1DF2RgJIoFn5IiEyc7zYj5WvH78YhTi5&#10;Xperwz0D0BcouR6Bc1qMFtDQseV8jpV1pOlyrnn9iEBvvgbZU2TnMVh4+gqZuQLQSMNrd9ABWdHr&#10;eSIia3RurNWxXaNj7EyE/wuAItah1wIYjPWamNc7kASIrNZzK5ncYTTaLx6tQPMgeqB5bYlqU8p0&#10;Dq3TZ3u4S69boO0DWKIUIFK7cy0ac0TOGI1i26g2Z86IbNT4n7nBC0JhA8xtKaoSSTfBAMisdDuk&#10;HGlJjMCLElk0OjBzzUeRJ7dkYE1RJissJ5h4WLQs1Oy+GJbO3EViARou20dSCcxE14gL/vpM39e+&#10;2C0K7QV2xIIhhU7nqdiYsPjRUUhYHkByxWVoF3FRRyV6VKXz5dCkSKllRa/UMXKUKUKhaEhIDaUC&#10;Dcmi8tUFue56jXvreP46qbjcD/uMXL2ZMwVcPPMfw4Sr1Qh0TAdslr53kt4zXsAxcYUuEsXgp6Qw&#10;i+eKawdHuT8sKOpAZgswWMlh60GGC1SfIpqZMJt0wkeeeVycZAcVCts8BBfWHuFfk8JyhK08/BJZ&#10;IJxcnIgcNGohEM5IMWSC9JMKgOP36Hm3PkkWJ+GfFWGhqOBNTECf6+IXDIkVnbbfUyB1AGesjVBT&#10;FGBF9kTO2mDS99U+2Tms9tNrOfGygA8wR95+YijOSoKdEBrxGhNOYG2DAxoglQqNJog5jMdiAbBI&#10;AEKxk2f06P8x6CFMPnqfAwjbApPxDJMYsZrVOaLzBmaZvdWwcyDlEp2FfVg63I9N+2GeJilCg+hv&#10;jCg2TRclFyfHJQF8eT+jYLuAPMdslRj3lDlz7MHHHrdTFWraVWCxXZUdbcedd7addt7VdlTm1M4S&#10;wXfZbRfbddddFb7ay444vLqdJ6BpdMlFdlXjetapeSO7rmVj69aqsfVt29IGXtvabuvazu7u2cke&#10;6NvNHrnhenuwf2974IZedm+/XnZ7r252c9dOdmffXnZzrx7WvV0b63hlS6tb6zw7QjrKPjtVsd13&#10;lAC/4062Y5Wdpb0cZu179LKPv/5a11qI1KEDFLOenJW4bkAIK3SwSc4+FD700FORbbBahXUAFLwu&#10;sn2iBoAaDc6zsN+I68gXNh56AjgSkDiYhG8VKb2ecUcChaeEptVqYtLhz6bzR24SeUKMSTFCU2h5&#10;THZxPMX4PRFGham+MI0IBlmVgEnU/sQkRzo3DGQlAAJoAAa6T4hqDUP7Y01iJJltwDgADwcTvR8Q&#10;idfpXNBrCXG5awDRBE3oywQeK3Vtrtb/a3U+rdb95dqGRZo7cGWIerFwHvAFoy8ymagjShEFt8Vi&#10;Q5hwTj6C9YRDAXockQ7mJ4Xn8a8iUsJCk+sTrcQjL4lp+rFP12cKabnuqNeimaKD4CrBvOeF1on5&#10;LAS4fCHFNRORmkK2I9ebfl9Oc/d5z4EkEnTKWQWlhYoXZ5N0UgAQaSAwEGhPpIBFrCy8jaQLEHPX&#10;ScTFS5YFMXFM25gApggUplKpyurUwxfQ3Vjhu7+NC6tR3YvGwUkKg2AC58c7NU/x3GzVERueBuyB&#10;lYgmC/xtEHDGUxBFuCSZwJHfjmjsGUgeDiMLhAEbSic2F4hfJKy0I4QD2ucit1x0yG/3qnV2vq8U&#10;UhGNJwVEvDMXLWatZYUOMADCicEqBrABUMcvWqSLhVW2xHjpN1BfiiFZccDMcgySPOuCYR0XGCDD&#10;7+UgOlsAYCJnvjBcK0lZOmRukFnlK/0oIGSCwM+IlSThJF9l+mvifQ4SSShz4EgXtVNop9GE0Qht&#10;YTOBiKowh/bnWAEEQOHpnjkVFOBQLrqnh2qQAkr+OpkhXunqQMJqNgAEgdBXvjpvOF4u8rPCcl0m&#10;tJm8GuP3xz6QFqPvnqHPh2rjSsCq1VN5WTGmUcjy86SHAJMMKMFCNFmg3en7/vutt63xFc09tXa7&#10;HbbXpL2TVVGqbRUBx447axLfaUdlWFUReOxpR1avbueccZo1qXOJtbu8oXVs1tC6tWxkfdpcYTdc&#10;c7kN7NDC7uh0td3bo7092u86e+LG7vbMrf3tuTsH2jN3DbDn7r5VtzfZozf3tYdv7m+P3naT3dan&#10;u/Vqf7V1u/oqa177Uqt55BF2oIT23XfYQSCyg22/YxWrKlbU/cYB9vmEybo2xSY9jJUrsZMOmFb0&#10;ZL7BLCZqn3smo7OMyM6LEGIxuwdNgwQHjgOpwYSD2c8LSZTwxBCla+u+AwkMmBh4EnH5PI/P67h5&#10;0oS+1wsdfYEWsXpfCOm8cS0P5gTT1zk9M01MgAMaY1xTRDWCIS5BsCZqkeo6cmq3F3sygWs7iHyg&#10;xSKer2UAIM4omOgjlMVw0IBtaKzX52fm4aCSHt+g96/XxLpen7da21em7+cWRuMgpOf4jlUU0up9&#10;gAgLRbI1w+IogCGSh6KyvVACwMIScKECXucrYvxS3VJ/QohtjbZpNb+deif9ZkJasHAq5uco1Tg0&#10;31gssCiOxUOyLEmLShYNzKd+PNjffi4wnyhErH2FqD5P88+CHzQHuWFnDmdFWB9gBnC8SFf7JKfB&#10;A9weQgToHQ/if/f7AkDQX3XtehrviQIQ3HiJ+3uZPVQScdmZAlYBOik4MXTx4tVEuT00OVgGhUKs&#10;MimECYpbsFNgheypYaySid+lkIyvnlPaGq9h5UQZvVT96aJgPnnywwpAAhqHX0u2YgjRj1RSTMdC&#10;NKZa1reJC8NX4MkVE6AiOySd2KzqixkJxFuDKoPCOQ2UWHmuWXHmkQogoxYkMi0KYn1a2YahZHzG&#10;6GXLbNTSxZqEyfKSuypZHL6aYsUdOlF8J9kzAsOly2zi0qXBDPRcMceekEAxRzv2Z4wIEcBGGOzb&#10;dGFDabnIk17heeSsPLVPgw1kgTNCVCHORviBydwtMNjf2j7y0Cko8+pk7V8vOsPmohyARO1ATgUl&#10;w4cB6DBRRfZIhNQArUzBnX47wLOaLVa2u+0L516Oi2PrwfMI8DoHCY9O1QXGaouKbFatxJQJCXiS&#10;g0DDNQ5nIpHAkR9bqQsUofXbSRPsxltutUMOrW7bbbeDr/h3EgOpIuCosovqNvT/jjvsaHvutrvC&#10;VoeJedSw+tI7WjepZ92vamo9r2pifVo3EXg0tVvbN7fbr21p93Vraw/1bG9P9utsj/ftbE/fcr39&#10;/MHb7IV7B9rzd99iLz1wh/303tvtqdsG2lN3DLQnNe68vpvd2LGt3dC+jXVofJldcOrxdqBSf3fe&#10;fjvbRduzvcDk4COOsoee/YlNWb7czSRz7ZMbR6ZQECm/XH8Ahme+wTacaWSzwiSIa38DMKSDuvDK&#10;dY4Op9cymbhfXFoZo1FyTTiLJ7Si82KGJrcZOodzIakL4ynLKiqtI06eFwWwXWf6OqdnaRXu6aSc&#10;+0yqOm5F6xABO2FgTZqEiPBZgmW4VYgv6FjYoWmiN5JthYAOOER4CuCgriMm/pj8mfgBjg0MPcYt&#10;IIIWAqgAHnrENupzGOu04FirsQ5A4b5u1wgQeIzvKtP7VmhbljP0PdlTKwOIzwnOPIrO5MwJK/Q7&#10;EOxX6bd7/YnmPgBuvR5b79ueohie7QmwqmhVvmCUA1Bf5um4HlFJTrweQUiJFDqeXiOUmYkDSLgo&#10;x0Ir2bj8IHYjdkRBJUDBnEfR7DTNuQzXOZmPnJ1EqM3rpnzgIJHYoC8ANKfpdTCmo48/3rY7oUYN&#10;/WgVLBF68FUEjIGcfq3meYyVjS5gStzJ4/dJOhW5OTAQRvF4aY6RpgwiTy+MEEhkFuUVM/pGCINM&#10;YJ4aJnYyWeGwqQhB3BL+cpai7yRdjYHJGIBBtojSEr2ohmwRbBqcYqf0V76LUEwS9bwIiRgtF4LH&#10;9hKrSTFWt9RIE3+YQ4Yo7vpG8r6JcF5e0Rbj7gVR12lrCO+T5LUzUuDxrdKEZ4D4LpyxwigWHHLA&#10;pigcRJrlWOVVf71goX27aHHk2XtxYGTcRNZNiOWRJ56YB6Ah8ABQXNAEHHXyhMFirEY89KD3uLke&#10;g3CFx7nDbyinULJv5uJMq/exf5zBADb6n/3qVcmkfGo/AtwFAEmMI8CDjKxkF15IE43XE0bBbsOL&#10;GX01G3UvxG79OJHpwQo2iYSsqCiu8gIrX/my0o3P8PMsrZ7xCyNbj/Aj1D9aC2SmCGgwUv1OApVV&#10;Es4X6Pi89JtX7JTTatoO2+9oO+wA26iiIfAAODR20Op/VwHJkdUPs1piHg0vPNda1LtIYavLrHfr&#10;xtZfwDGgjcbVTe22ds3tro4t7d4uV9lD3a+xp/tfZ0/d0M2eGNDDXrrnJvvpnf3t6Vv72gv33Gwv&#10;3n+7/URg8ozA45k7b7Knbr/R7hcTubtrR7tJGkrnKy6zS2ueaAdVVe3IjgEiO+2ym5167nn2+//+&#10;b2VmMflyrEj4CGuaOeTra78gepPc4KzCFxNJF0vA4tcxbr2rpR9qggIMvMo4rT5Z+LiQ7OGVOJ89&#10;1R4xmHPbQ9ca2tecl24MyLXF6hiW4WARmUQ5FJZDxJHKHq0K3MZGmXmk1aJHEYryCVZjJeEdn1AR&#10;uFm9B2gsTwzfkyB0rZWlSX2dtifCUUzEkYnlIIImAmBkAKn0ViBSAiDr9d86HtFnb9D5AnCUCUDW&#10;6DWEsSLcFQsQBkwEYb3Uet+jEL7/QqCHWa3WeejbpG1co+PGQNQnlIZGw+OwqZX4ziHMk/4rXdkT&#10;k5wVMJlrvxOa90V1WLaUZuRlgC/sbw9RR4ICr3UzScRyvT+7BrMgZ04nWuPzvhYVREZ8Ee2aZNS7&#10;hcVQKrj2xa9eo+sK5nK0NDwxkJqiraYJJhw7w3gL1hFmZ4QcPJbtq8lI0Qyjtoi9ER8HBRHJXHT1&#10;0EhkD5TaPc9KPStmaeKLHG8ySiK/3YtatMNn6IBMXLFMcfaVAgr5vwiwxmImRpaIvsPz0amI1YTl&#10;qaTQ8rTKytvkXkAuCGexumgrklf2HhYD2RN4hKNspAEvd1rKiZAyuXJM3UXZbNFSzMTysAmrNu1U&#10;UPmbJQtt2IqlNlJWzOTSkxURJ0AUvBEmnCzw+HrxUvty8TL7bMky+1y3Xy1fad8uW+mT9TRN6J7S&#10;6GG2lLXi4YAAES8yg4nwP2CQGJZnrQEi0FmOCQDtE0mAiYcVcd31eoxiKmjuzeEAwmQEIOt73diN&#10;qmT9HymguhVwO8sAKNLwXhLpvmsjep+b8nlNQdilzFZl9RxpMpHREawU0Iiissj6CtM5VrHBXOKx&#10;XHBZZF/u3ZN+E693MVfn4wKKEqnn4QJPtUiLUlo5qZ2EPoZ+8bk1a9VKbGNX2357CgFVRZ7AA+ax&#10;vcJZO1epYj+qfoidf2ZNid3nWqv6F1mHK+oqbHWZ9b2qkYCjid0k8Li5tRiI7t/d4Qq7v8uV9mC3&#10;a+yJ3mIg13exx/t1s6du7CUm0seeuqmPPXdHf/vpXQM1brFn77hJY6D95I4BCnf1tgd7d7EH9L5b&#10;Oyuk1aKRXXLWybb/nrvYLjARgdtuSvdtelVrG/rVdzpPTeeSbGO0D7weSueuH+cUssrhYxfB0+Pu&#10;egvzhJ0IQKZjz+LCaZowCNU6eHDek94aulI4WKeWCoRq2a+ACYsNZy5h21Fa/JdTvl3sz9cgE5eH&#10;RMIDzeurHEBYmUcRIKGjqOcgBZeyAWV76jpA6F6lQVquT+C63lYSVgIsNIJVkGlVEr7S/+t03a3X&#10;OeAMpDCCecT/wTzyyAACiMBGuF2Tbvl/fWI7aCewBkCEsBZ2KIvE5GBMhLJJDQYI0VDYXkJVa5PI&#10;z/s8fKZ9uQ4NRq/zcBsgiFjvGozmH82DnuGq7yQkViiehb1pP3k9B+Fd38cpGw7QSMDBPITO6loz&#10;zg++eCZMnNKlWUhyjbvRZixA0IdDzwrHXi/KZk70cyOOe+go0nnE3bAi8iysE0+tKUMx8/g4jCNS&#10;acPR0S9en7ASVU0nqzczSitGViKhY+SCmMgJ934AHjeLlMO5AhBW0x4u0U6L2o1AVsZ83Z8pZjO+&#10;bLlW5YCGVuf6jjH6rvH6rMl6jYuCnseetBbCNUyYgAaTqOscsJtA6UgFTNlPjtqhLWRdhewtr2RO&#10;4Y+go0kIY8d5uCpqO6L3SDGmnivpwxY6fLSget8JPD4VCA4RgHy5YqVX8LLCzsZ8ZJWN0vMjFbb6&#10;bMUq+3T5Khu+fI0AZ7V9vrxM7yGDhlRI4v/h0uq0NB2DCF/livZUjEhaMxNuAnsPaXm4KgqTppAV&#10;5c8J7AXMuUFVeW+hOH5R1R7WJmTsOHAT+kDXEnBPYmhxEbcBKjBDGCGAAoCM0jnxHZqJFgBkAzGZ&#10;kVk3R30DPB2YMEfKtotCpcgu49jxXEF81/EKthK/pZB1Bsim3xjuw8SBA2y5oDw8qHMVsCbLhAwZ&#10;Us9nLllqT/7kpyrgI3Ql0RzBWmwDBlJFAzaygwDkYIna551d0xpcUsua17vQOl7RQODRwHq0qGd9&#10;W9YXgDSyW9pcbrcJPG69uqHdeU1je0gAAgN5qHt7e6hHB3ukV0d7op/sSgb0tCcH9pIm0td+fHNv&#10;v31OzOPpW/rbT2670Z4TuDwqwHmwVye7r2cHu1laSs82ze2SM062/aho3247AdpOtr8KGm+9536b&#10;IrZKMgeaQBSnhV8UmXccs4IGyeLP93VKn4YF4tJKwghag85pMo7cKp7JL02ArPxJgfb4fWYkHrop&#10;9v1hocWCyK31CYcwWTmIx6LRa5ZYLRMe9hh+6Ji+eoXlw/C10gY8AA1YiKfdpgmXyXSVrj+fgAEG&#10;gCUxC8JJgAeZUbw3A0jOsPL/9R0RutpoG0sAZKMWEQEgCl1pfK/P8v91mwEE0FitidKBpGSgk6zX&#10;dxI2Q7Bf62AX7GmFzj0cq1l8LleIpwwB3oeq3glV6fM26DWrNdbqsazJrNVr+DwHwAwi2lcrtG/c&#10;AVshcOYjIhjR+CrslzxiQliLKAXzLnNb0nQBdlyac0+dSJWOFgW5niOucembgMca5noGHmU4goek&#10;QBSKuYLjyLzH4ssXF1T/C0Ao1HQzRQBkGdW4pHRqYsDuwguCWBkWcrgjzpYHKWSFlDxWIX7iREFM&#10;YeWfcpsDTJJXDkCRhBn3QtKByN5GZOAAQlDscWId7tGj943TZ04iFJPYxjTPUUcQDMuPCIUk0CKU&#10;44BWFKkziDiQ8DgrL2ghFgeJqm9iw+LWJal2xb2zyPkuKYr0NL7s05QKkbRaInNobNkKG7ZcAKJU&#10;1SGKW38mpvHtSgGJYptTVEA0XkZ8XwpkPhO4fKosskEr1thQWU0MF4CM1P/DxUKw23atJlWshhUK&#10;TCSxO6+ZCe8kN7Ajo82PDwBArDrV0GBNQOU4EzChRk4iPpsTjM/PF3raNzxHWCgKzMjoiUZE2FoA&#10;IhSRTdE54jUC3DrIEDqJcCJAgiGfp/XqO8YBIC6kh/Oq26l4SC40HNKMI0EAQIyOip7uqXPDQzAA&#10;iE7g2PbQT0JvC+E2LLITWBI+Sfsli/IuwrvuRHhxg3088nNr0LS5QlS7CDQUrkoDsRwA2XH7nZSu&#10;u5edccqJ1uDSC6xVg0vt2ivqW/dWDa2n2Ecvgcf1LevZjVdeZgOvbGC3XNXQbr7qMgFJQ7u7XVO7&#10;r1Mre7B7O3tY4MHtowKFJwd0F4D0EGD0tmdv6yMQ6SkQuV6PXW/PCDx+qvHj/t3s/q7X2L3XSYjX&#10;++6UltJX6cC1a55k+8giZSeBCOGs0844w/725pth16H9wrXE74MJEOZzDSQVcsI4C3oZi0EdH8Ab&#10;1kIyR3TkS35QnnkUK2gPweizI5RbLPQsbRoXNubp+tWxAijc48zPqQzgqQMnjMNDIKkpGZ/NJCtB&#10;mQk2CgAjhEXWk4eh0mSaK8xzWIrb/JhnXjGpJwZS8bY88wgWAoCUsg7ub9DnwEYygKz1kJUm/RLw&#10;WKv7ro/wOGDg3wuz0EghqjJpDGWaK8oEzKs16fN6dBTe49/h4KNP1+/cqG3eqNsN6C38VmdXgFGE&#10;4AjR5QLt6BAYqcNRDZ/8/khwYiHu+zvmNA9twR481BkO1JH1SZ+QKAb0OrN8PaVMzSLLZ/5IhZ/0&#10;EJGcwDEljBnp72SgCeDczj258QIgywUgc3yFmC5ymIhnxxDb5CJNbo4pnJItRLyoyVd9pZkhxX4M&#10;4bkS1MoL9NLK0K3QCRt57Dri1/MpntNrJym7a4Ko13jCJnoPY4omGM9f10UQaYUpH9rDILE6B6So&#10;0s6V17lS1qsvdWKSXRLW3QhyYUufTdai01wxPOWpbjAQL0KM2hVfrQOWyaHW48OETDz2zupM3eG0&#10;r76VgD5cdSqDVpTZxwKJoQpNDRWgjFAPgpHLFttI3f9MgDJUYaxBAo7BK9Y6gAwVgHymmORnYiAU&#10;fXlXNVZuaZUROfap9wK/F6D0mHOcHG4ZDXBkpuLhrGAgUdGfnF0BkJK05Ry+ynHt6J4WFhaTAe40&#10;qGxm/zvjyKtdAcIkd/ONMBWMhJAXwvsEfQcDAEFMJyTq3k2wJzl7eigOXySf2EJgd70s5cC7KaQD&#10;IeciyQbSfIj3J9HWdR9Yp2tD5iE6Qq98JoWW2SYGIObcm7pwqT0qzykqvslwqlIFsZxbGR0qfXbH&#10;7Xew3ZXGe9KxRzvzuKpRHeuscFJ3CeY9WzVwAOktAOkjFtK/lUbzujaghUbLGLe1aewA8qgm/0ev&#10;76TR2R7t08keH9DVweOZ2/tJD7nRQeTpW/X/zdfbczf3sed1+4LGE72vtfuva2EPdLva7unZ1u4S&#10;i7lBdSW1a55gVeW5VUUggjVKt969bPzM6VEpnVb5pPm6C66H9kLHcgcHdEBfELIwjDogT4XVOe2x&#10;e1aXOq9yS+oMHJsFEJITPLwbSSQ+menznI04Y46kFNJwvfudrre4NkJbYdLx4lBNsqzSEZbLdG2V&#10;aWJiAmXl79lPCUBKgSPfL+gcAIg+/38NIM5IigAC62Dy3ySk5Y8BLmINes86Xf+M0F400Es8aytE&#10;eBQWByjEfBfMBUOJ/TgDAlR4vJSBeCgvgISkAtdE3DQy+paE20Vqe+A9e5KxqM+hFEBHyvMCHWfC&#10;5iycIsxF6Crsi7xmiGsPHdoXb8mBAjGexb6uM4oFKbimXYOXNng4M7kZ63YlLg7a98FAJKIv1wPe&#10;GpRwk09U2aMlxdVSLL7wfEq1dIdY1H5X/HMRSi4CIj0sVjye080P85VITOQ++TKZa2dxn1Q1F9RF&#10;uTyLRD/UQ1Vc/Kw+SQP1iZAwB1RcP5QwiDOcQN0QGQUimsyZUL2BUN7hHpKSyJootNtceMiKsFTR&#10;NDKqzuN9DKqmR8MiZHT39eKVNkqaBavfBe71FZWrHFQY1ESxjhFK3x2yYrl9pHDUJ0vFRpaViVWs&#10;EIissCHyXBoqxjFcYZ6hAopPBR6MIfr/UwHIcAHICNVZTERE12d6P5N0geZeA5F9Q2aZQlEpI4aM&#10;pGyN4r0GUogrKvlDU4ieI2gjMLZUX+InUwig0UMkx9NhG2E9AiiQkutFadrfbvOtiRsfJbfL0LH3&#10;mgNPaqCQkbaqSrUm9MjzAlya1YTRY6T0Mrn54sQTHHJGSWl2SfJ6KlmwOIj4giY0oUI1s39WMDOY&#10;c65dcKBJIRXOiUEjvxH7aGE7UOeB5qHwlQPHTkqZldbAKh8/q1oKXbVsXMc6qb6jZ+vLrZcApBfs&#10;o4XAo3lD69e8gUZ96w8TEXDcdGV9MZDGdic6SNcrpX9caz+WiP4MrENC+o9v6mHP3t5Xekd/+9l9&#10;N9vL9ysj676b7Oe6/wuJ7D+76wZ78bbr7ScDJL73aWuPdLvK7tXn3HNdG3tAn3WzdJFzjj0yQlna&#10;zhNPPsn++Pe/uVcbGTrRZCoM+TK4opH5PnEPtGCq3gDNF1Ch9ZUyigJgwDoyAwFcYCg85kWd2cIn&#10;v5fwF4ajFPbl2qncyyUMTZlkYEtkv6Fh4AKAhgHbQNcg5g+ArNbnZGDwUM42AUhK0f1fMpDMSCKl&#10;F2AI5sD9PHzCT3oJ4S4PeSUwcHDgfa6TiF0k0OBzcjYXmV0bAZUSACEzDPCDjcBQPDym64asMk8K&#10;0LVPmu8SMTvXQhxAUttjn7eKJQbux5cWyLktuRcKAipJLsiV/LmTYUSKIkknrGXyNZUMLb1+L6US&#10;e9g/jGMBKvBiid7rdu6k8dIghO5doe4XtYPcU9pFG2gStDmtMBDgPNdYt55lRGxOGx2xTjzy4zF0&#10;Drd/h/Lq/VERGSeh9+bQjuFHI/oSHimIf/pBnplDWKbchBgiMjpN1JGwsmJbtGLnQtLnjHMBniyy&#10;XHwUhXyF/u0e0w1rC/eyKhHKHdCg2x5e0ypcDOKz+Yts6CKxhoXSKxavsK8FCoR0ZpMNo9fO0sU8&#10;QRlknyuTatiS5WIWYiDKrvpUoDN8qYBBrx+6XIAhpjFM2UrDVq4TyKyWThLhq6ECkGEan2mMQP+B&#10;6eiCnacLiwKqRfptvtLL+98PvCZrsuLQh9hPek1M0sm3xrWryMePSuFglLGyj3oRT3yg6j3rCR4C&#10;g4FEGnT0CgDIw9Lb03i1j8cCIhokCXhxGrcwDa1YJisVmzRv72Ogx8brJJwgYHVDRT3G4Lvd3yyN&#10;0r4FLsKmRUGARMn2Z20NQRBhMC12QstJVvUpBDZTx89rEHQ7Vfv+x8//wg485DAXyXdSjUcVgcgO&#10;ApDtBSDbaWLefZed7NQTj7Km9aV5XCnWoUyr6yWUX39lQzEPsQ8BSN9ml1l/VZ7f0KJBhLFaX2Z3&#10;tG0k5tHC7uvSyh7pfY0ApKMDyAt3KPPqNrGOW/vYi3ffaM8rG+uXSuv93RP32W8ev9t++9g99puH&#10;77TfPnKH/ereAfbz22Ei3e3H17ezR7q3tvs7X2UP9GhrD6uupE+bFnZUtb1tR4HI7rKJ73frLTZ2&#10;7kxPu8ytSTG48zoAX0XGyrPQETKtInPINns/FbKuKgBKoYUuWgXXqmt84T9V8CrLIa8U9vJMRdiG&#10;i+6ZlSOGR9YSGkYZQ5+XhfOsY7ghYtI4NmEam3tc20I6rg9tf0H3KCealwroOYRVBIPScFae3F1A&#10;T5M9OklBMykR3ON98RygkXUUZxUZOEo1lHLvTSK+FrnrxSI2IuY7CxFD8d9BxXzUsaC1LNP1hjM4&#10;AOLtZAsjg3oubk63zK/O/GJhTC2IF2H6nJZ656BLJbYYGnU4VERbDByQubZCO3FtJQnwXK+cc8uE&#10;F8yT0RO9xokOIHM04ZPjS9U3E1dh6E3zWO0AFPoyJjIEPB8ASGIRYdsRucSLtHPxxUJniM5+4TPj&#10;GUueHhaFeuE9QzoisXeKEfGjD6YRNucRqsqFSZHOGsJxweaZyQMqr8+bqNDQiAULNNkvtM9UV/Gd&#10;Jn8mSUR8bBDcpZeQk/5fpgMVIBLb4qZ7bJNe769xhkR+vfSJxYtt0BKBwtI1NlgWKp8uWWWfCRS+&#10;VphqlNJ1v1ZnuhFLl9iwxWIYes0QMYnBGs42lgsgNIENhW0IPHwIQAYLOACUoQKRYWggSocdoduR&#10;+szvBCIztS85BsFCUiaGHvMmOWgBynL6VszmWzGXbzS+0/vGU5mfw0Q+8Uahpg9AhIk7MQBPhEga&#10;Vza6YwLyolAy7gARJnx9FwwD193REv2xKxkrcMb6G4E9+hYEW/R2vF5cCljoNR7GIpMLZ94Aj1xg&#10;OjP7ALkAmKugk98Tx9dP6pSCnbY9fkt5BhLGe7moLnQgr6LXOTaLYjhl43w6apxd3qqNh612hHVQ&#10;dS7A2H5ngYfs2HcQgByoCbr2hWfLu6qB9WrbwvqqQLC/RPK+0jquV9jqeoWr+jevZzdcIeah21va&#10;NFIKbyO7q0MTe0is4ZEeysBSyArweKp/V3vxjn72q/tvtV8qfffn9wwUoNygcaP9WqDx6uP32K8e&#10;ut1+8eCt9ofH77U/6v8/PnqH/VpA8rxA5JkbuthjvdrZ/QpnPSQW8oiYTKs6F9heKjDcTiBygQoP&#10;Xx/0sVaFOFVHfYYnW6TIgO8TDx1Hqm44IlAEW2QYnPdYyFTGRNxHjlBTiQZS0ROvTPt5BUOvcaNV&#10;wMXvi2m44M71JfYBgOgcBjQiNBOsg+HCObqGg0QxBbey0NUmj3kIi4G2oFW8vrMy3aP0sTzxl8u+&#10;AiSY4LUNBUE9AUcp63Bmkf8Sy8gAA9Pg+e8TgJQT4BMgrS/9Dv8u0oxzlhgshN+Q61S0L2Ag+n+l&#10;hxlpvhaGriu8LQVAoiw1B/awVXHgZh5jQcxiHcDwUHwYKS7wkgLm6NQzhHk9h8g9FBpzjfdZdy2L&#10;ay8t0khQ8SSViC4tUjo8oHT0saoDwY2XQsJQ91Vwwqo3jXn8L7HLnWn1wVSBhniGAy1gwoSWOvRB&#10;l/Q6D2eRNQT9wS5d9/GpWiLl3lf6AAjuuFh+6D1sCK/1YjFi6YWK6xTP9wmjOLG4DuBZXWR0sRLV&#10;RKHPpWr6K4WJPlL/6Y8WL7KPFXYaIQ1irN7vhYepQp3YHlX1S7XdvgIDSAANQIX0QcXZ0TNwCl6o&#10;WwqyhgmMPpG4/bFA4GNN0p8IEAYJQD4VQA2TaO7hKd3/FEF8xXoPSX2i1w0mVCWw+HSFBnqHQOJT&#10;hYUADFjIcGcjYh56/rOV6xW+EgNR6OsLhbomKJUvCrBCD/He3LAS319qSeoZWyvtc03qXyqTa5RA&#10;ZxLFnqsADaVK++q9NMUvp1uGeSNAHOmzhJVgLtHYCsYRTsjE08Op1ftoC7BGiTV9pxDbt/qu0QIt&#10;sq4mAyAAWmIq7qdEOAyGQugrgQuxea+ATung05nc/MSMilcHBwf7AI+ovo3MsGwkOAdRMDESPydY&#10;bcPWWDUl1uKJHmT06YKarXOM53/+p/9QI6djxTgUuoJ5iHXsuItqQFQ4uN0OCl8JRE44+gi74rLa&#10;1unKphKwW9oNyrIaoGLBfmIffZrVUdiqjjSPenYz4nnrhnaXRPO7OzWzezo1t0d6XmNP9esi8Ohu&#10;P71NWVYqImS8cOcN9pJA4yWYiKrQf6Lxwu397eW7b7LnBSiEtX5x/2326qN32a8eUGhLz/1Uab/P&#10;3txDIKRU4L6dHEAevbGbbFI62MnVD3YAOfDgA9VD5FmbquM/T7+TzMLI1MuhZ+wx4hrk+ovrLrkR&#10;Awo+4tzPBbDZyy2zj2AnaSRWESalkdbrppTOSIJlABrUcHALcJC1xf+eegt4oHcAHnoP4RmK6hCd&#10;i+GqABAX0rcFTPRZpMFSS+H1HvqeDBa5YBBtI0bK1uI+oraHoUrYRQaPzCYAEH1+BpDvYQklAOIa&#10;h54HMPLj/lr//MjecuFdmokzmqyLwDRcyA8W4iEy7Q83emQkTcczvQhjaWD6SB3MEo6jrhesVAgt&#10;RouKopEjx80H4O/1a8lGiVttEwt6/PwAEBIaKL4lBBoWMWhW6FiRuku4KsJbkd0VySjFtOz5+m4v&#10;JMwAohR9ZwLhJpvEMVa7Qrs4oSIPOKyP04b6qp2VvVxNSdFl4iHWrRX5VEIWqcoRDyw2ZD6CD6K0&#10;3oOgTdbAbF85hcW6e+mQRUP8llTiklWze2P5xBJl/QjupP1SMT9e4aIxulC+0oQ9RCGjD5Ue+6FW&#10;5h/o/mBNssMY+n/EUhX4LWIscTNAiqK8alSfuUw7bpm+j98JKObGSKzCYTFD9b5By1bZJwKITzSB&#10;fqIJ9GNN3Ajlg6SRDNZjgAUD8BisyRUA+SSxDAcQwEUAMkyTLqGqzwQeDiCAh0BnhG5HClRI7aWG&#10;5Eul+o6l4FC/dXoCEsIy2LmMFdP6BqDRd4zU7TfaHoBgvse6YXQBrnkiDhPFtKJPYSEvUNT96YAH&#10;jrmq7vZ2ul6sFwZ7ExRSHK3tHqXxrfbZV/pdX+v3fgOIaAAqbtoHOGiiBhxC4wingXB9jQGLIdU3&#10;0rDDw8ePqRdGpft+jFNCBmFKp9e5Mp/XFtv3IvRl801E5GKDnMgeZFExV+fZ6NlzZQcyUJYl+3m6&#10;7k6Ah4r0YCHbi40QvtpNnldn1jjZWjSsZ12uFPMQA7lRDOQm1XncoPTdvmIcN4qB3Kr03TvaXmF3&#10;tmsm5tFcDES1IErhvVX371UNyAMS0J8QA3lS43EVFD52Q1eBQBd7Vqm8zw5Q1tWA3gIGaSOqD3lM&#10;oan7lbZ7b89r7fYuV9sN0lv66btvvLqZV7jf072NMri66jOus0f1WU9IcG+igkbE9J0lqre4urUN&#10;Hz9WnTXZJ8kVN+0/LyxDI6NGgQhBWpW6iE1YKmkbwULQOQJIvMser2EQktIiikH/FK+rKViXh4V5&#10;2OwzZLCqeYDFlwOHAwpMg3BVFAtGwWAACBoI4LGSjCWAQI8VQlfaBkJaW2UhHroqiuilTINwEKGl&#10;dUmf8GwnTbaRSRU1HoUwFcxB3+dsAkBILILbigBSMYPLw08VQluASxbi/ftScaI/ThYXqcTOYACN&#10;+M5ilXywEFhV9vkiXZh9CIjQTnmx5kvXqQDxBCJhpZLr1CLtNneCjfA8x7LEn0v3o3whWcTosyEI&#10;pAYvSloZEZtsaOltJHyhF8yEuZxkonDjFQNRen7UOHASserQF2RqtJwGLYSaeA6tgw8AEIRAsA0v&#10;PvFcc6ygJZjS5CTFwqdIF6DNKbHYsCaJjfDmUJr8wxMrcsg96yuFKsJ1NJhGpJoqQyyFquYBHvoB&#10;VFZO1uePnL/AhkjY/nhJmUBjVYxla+z9ZasFJgz9rxX6RxqDdH+QAGakGAMxeyidU23YhyY8duDE&#10;Mj2/aJ6NVL/qEfrczxS6Gqr3DRaADBLzADwGKZzD7SfSOT4BQPS7BzuQ6Fb3AZUYAhSBAixkqABi&#10;OAAB82BoMmUMA1QAkeU8B7Cssc81OY9QJtdIrTC/0v+jdLAIGY3W532j30XRIfUin4sRfa7totCS&#10;fcJvIbQYFcpkcAEmKjrD1t31omQTowud/RmFRcq20HGdqOy3cQL+cfhaCZjGaHwHcOiW8aXA8gs9&#10;95V+39cAiBYLozTQOcZoATBG+4Oq+jDnw703bDQmazuwFgdoaMdJLQngBAOKxI2idbdXyuaQlJsH&#10;JubpWWNhuxIOwqkqny54VGY7cMbiwrMGNXHMJvarSe3NwUPt7ItrWxW53eJvtaM0kB3EOPC+wgOL&#10;FX21ffdR/47TZbde3wGk3zXNBSBNpXM0shuUgXWjigdvbqOaj7byvZKo3rtpHeva4ELrUOcsa3NR&#10;Dbvy4tPt6kvPso6NLvSMrRuvucJubt/Mbut0pYClrUBEAnn/7j4e7dNZab7XukjeXxrLNfXOtxYX&#10;nWnNzj/drjj3dN3WtMtrnWpt6p+t7RDT6dbaHlRo7Bmxk+7atn1VG4IWctKpJ9mfXvuXVw972jrX&#10;ll9jyZ6baACxc0bKmoqaD4VAFD7MBYO5eDCHsjKAeNFgBhDv2rgpgFD7FEPtHWj9IPBYqVvvxQHT&#10;0PGNNF2K/8K/iroJgIPh2VcwjgQiWxPQy4NKWJLkLKzy4atIkUXI9oLBEmaQw0vkSRUmfz1PTYgD&#10;Qh4ZQCoBiU2ApPDeYhU7DKRiLQkV7VljgTVFJhZg8n25bDJnHwAeIAm4wuSchZS5U3D0tYnh7SW8&#10;FUexcV9Fh+oA+2CPrkcnPSWTBScOuoa8d4luc/vn3EcE7ZUMU3dDZkGi82GB5uxjSgHEm/IkUbvY&#10;qjHFSb2DHBMTRl2lI6xPIuwRIxw/8aQKd0ivhEyCTe7ENV2rXezevc1rIdSSM8CiICmAI/p0eDe+&#10;dHFg5LVAEwNsBtuG4YvEODTJf6CJ9X1NeO85eKzVWC8wWScA0X1NtO+rWO9D6RMfKvT0idjI52Il&#10;lPP7jmHCpbJdrGm4Ksk/UQhssMJInygll1DVEE3ug/R+ajZgFqTfDtJk6gxEE+dgTaSDBZSDxba4&#10;XwAQRHKAQwwDkHAAgXlkEIGBCECG67lh2sZhpPLqPYDIMLGMzzQhjyBEpe/4WoDxpV73uX7XSG3H&#10;53rdCL3+C70GnYGsMAAEq2tnIjoZov1tsWYkO3sCzFFDIuFVE8o02SaMExh/J2AlPAWj+Uaf74Oq&#10;ef9+PSb29K1YxrcKj/D4twKO0fqMUVowjNK+GKNt8Ta65JdT5arjg5EfnlqkBU8FPChWShlVhUWF&#10;H9vIOvNuaYmR5Eyr+A1iS/p+T9V1Y8YoLgRUsieUF6sCIrow5+qiman9+NTPfmkHHH6E7SxLkB2l&#10;IeygyXdHWtESvhL7oBr90IMPsgvPOdNaNapnXWEC1zSz/gKMfgk8bhUY3CTrki4CjVa1TrOmqhSv&#10;f+oxVvuUH8U49Qi79KQjre5px1iDM4+3Vhecbh3q17Keyta6Se+9VzUejwg0HhHbuF9M5U4By01t&#10;m1m3y+vYFeefak3PPdWanFvDR+NzTrUGZ59ojc7V51xS07o0vdAGtLvcHlM9yZ2qKzn2oH39N1Tb&#10;fx+746EHbJI0Pxh9oW+GrxQJT0TfCTynImpQ6tGU4ugF8Tw6/GUWEgvI1HgrVfRH46TcibP4HI/z&#10;WgBkhfb9Sq8eDxBh5ewmhfq8lZq0sOtYqTkG4CgML9zL4asiE9kaA/EJFtHZJ+BS/QNdAeAIcZvw&#10;EyOHlioFkMQi8mtzOMp1jQoMo1Lw4DUATiXfUx5Evg9GgpZCKCszEF275b26ojo9HIYDSChCJBTo&#10;rt+wyAwegEGSBkr7Lm0CIgKZ3PMpsk+jd1GhSDFFlLyFNCDhJQqpHbRuc7kFOjJ1g4tKAYQQFiiW&#10;jQKj6jGob8TVQs2Pxi9hvuYW5OSfexgkYuYRN6cQTaBCdbTHZFPzokJ6cJTZB+2OOHhMGKUZYLGC&#10;zt4txOecbulEWSD0YyLEBoVmRoMXLhd4lAkkBCCa2N9zEFmlsVqPr7OPBBofCVQAmA8Xi4mIqXwo&#10;NvKJJsuRSrMdpRDQKE2OX+vxkdJNBsNm9HmD9HkfaaUP4HysiftjieEOIvqOT/S/13A4mAg0NJEP&#10;hplwX5NWEUCUtaXt+Uzv/VTfTxjLWYfrIojroYW4HuK3UQtCOu8wUoJhIs5I1tgX6XakQGekmIiz&#10;FH0fovsoeo17+C0YyEKt0KPFb65WDQZSEJtTaIjV+jTtV9Juxwj8AA/CVLCMLwWE38gn52vd/0bf&#10;/Z1A42uxoG81gY/SLQDyjb73Wx3L73Q7Sv+PRUD3zwxLHMT5cN6NGhL0malloXPx3Z5ayGRfWDkX&#10;V8+5UxrhNxgq2lWcVzi/hnWHN83S89kXKgCSc4MJ9Qf7ZtpMa9u9l+20195ukriD9A4Yx/YKYW2P&#10;II2ViXSR6oceYhecVdOubFjbugtA+l59ufURePSX3nG7AOCW9ldYpwYXWJOzTrI6px5rl556nF10&#10;0lF2wUk/sgtPPsouPOVIu/SUo+3Sk4+0OhoNah5rzcUi2tc/z3op/HWT9JT7VCT4YLd28sy62m5R&#10;CKxPq8usU8MLnL20vFBDoNNc4NRMt43OPdmanHeStbzoNGt/2XmqQZFoL9B5RKGwi2oc7wCyi5hI&#10;vaaNbchXX7uNDgZ30XgpYtrhoURvC4wJSQyJTEhGaCDlU3lLxfRchR6eSGiXJWBSAUTc5bgEQAhl&#10;lWnfe3dAfZczDoVuHDx060WDKUwFsKzS41lIx6JkS/pHrtbObrmEsCoXznmcuos1rjcIXjYLIKUp&#10;upsFh20FkfQ6BPOK7KNcVXsCEMJV2egxAESsSudvTuXFNyvYWa7GJ/kn0qsBkEIr3QwiHq7azNB3&#10;EvJyHcsF+VQLl+b6nODktiWwT/eVK45oQR41e8tkfUW7YK8DIYSFnTsfQD/vJZTPew/gsPTwFN0k&#10;4GarbS/g8qrfos1J5KBjykXb0rgNsAmwKIBGFmQcMCiVpzNXuE568ydNbpEOHBMLz+W2kMRgMfKi&#10;ruBLTfRD5SH1sXpIv68Q07sKLwEgHziACFAEIh8IPDyUxX2G6jgAEEJa72m1/LGE8U/1/xCNwdJM&#10;BolxIJZnkRwg+VigAYB8JFYziKGJf5AEb/QQGAnaCOGtTwVCgzXIwAJAPhGDGKwwFIWEn+n7hgqo&#10;yLjK41N9LgBCiIusLB4frsl6hCbtEegkmpQ/04Q8Qo+N1OQ5Uo9/pt/9Gc8LQL7Qe7A/Ganf8aV0&#10;pzEKCboVTdIDCBOSiUOIEZ8bt5Gh3iYN1xd0sVOkiTBOJte3+r6vtf1f6fu+1Pc7YJDtpe0BQNA+&#10;XP/gMb3uG23P12If3+r1gPk4TfCEqqboO2AezhIUZnIAgYFQvS4WAoC4vQ0hLA+5BFvyAlMdd/cp&#10;g7XqfCDsRh93TwP2EZYdhMgoQvQC0hT6ciAi80ohT3SyN4cMtVPOPd+2F3jsLKv2DCDbCUA8fKXi&#10;QWxCqh98gF14Zg1r06SO9SJ1t1Uj66tsLLSNm9tfbp0a1RI7ONEuO/skq3um2Mc5cuc98xS7TIBS&#10;T5YjtWseb/U0Ljv9OGt8+gnWRLdXnHOiXXnhadZZTKS3mMYd17Zwr6wHureVe28L633Fpda5wXnW&#10;VmGwKy863VpcUENAIsAQUHVqcql10ejYoJaYzHnWvVltu15V77erSr3ZpbVsNwEIQHjEUUfZK//5&#10;nzZHx8p7pqR9FxmHsZIkUzJMQlNqp4dttwweGUBYbeZe9Ll1a/YYI2xVYB4uqOeMrAQcDiACDs0h&#10;KzSJM6jSxjIdMAlWEs66GRBgFViVbIl9FKrT9X2YKRYBpHwdBjrIOgEIukMOG+VJnPBSIYSF/vFv&#10;AsTWXr81AFmnLCYYSITfIsyWf4fbzeu8X0dygK7PbBQJEJdhEOrHMjSQ0D4iXbcI8jnbtejll53F&#10;nbXwXteyw4LJASODjrPMBEAVAcq/L3zmYCA4JlcAEFJy1bcCEMF/RTufDKzcwyK8VgCDCIl4datG&#10;VD5jP8GqMyasWcmpk+K2gkeLv7fY79h9fOjPqxOKrC98pKLdI6BFc6FiV0AqZ72oSY+R2vrlErKs&#10;lggMVgoUyuw9pdUCIO9qEn5fk3gASAIKTXiAxdvSE3j8w6XBQN7XyNrIh3rPRxofaNVPAeCHAhFC&#10;V657CCScgWh8IvBw4PAQltiDwmND9d1DxAKGCiyGLVuqIe1EE/rnCmmNkJUJnlefK2T2hT7/cwEL&#10;LGOY2A2MY6iAaLA+FxABeIYl9jFSEzaAMVwT+nBN0iMAEE3mIzQAEFjKF2Iin+t1n/M836dssG+0&#10;HaMpfBR4jdL/o/WbRykUN0rfP1Gv89RoTdzeMVD36WM+SvuBdORv9bkwia/0OhgI4xut9jOAACLf&#10;oMGUgAigwvPf6b10JxylsCRA5vUfMAYXy8MMEbuS6EgYhaDFTDrYQtS4cOw9M08nOecDlbSMGTpX&#10;2HZSgL1dgLsR4FwQTDVsHCL0RTo3HfzmaLte/M2rVk2W7TvujFVJ+FwRskIDAUCwS68iXeTwgw6w&#10;2ueeoe6CqvcQgPSRcI7Tbj8573ZscqE1v1i+WAKEy8452S5TuOmKS86xlpeeZ1fW0bhEbW31WH3C&#10;V6cdbU3PON4u12h21vHW8pyTrEPts6SX1LKBEuAflB7yiCrOH1TKb/9WqnS/7Bxrd8np1lps5UoB&#10;SId65yi01dzu791JBosdFeq6ynqr4v06bUOvlnVsYMdWdqVcgfcWe6Lwcc8997C+Nw20sbNneSGZ&#10;NwZin/m+DGNJbwTnDCQufk/53FYAqcA+iv2/U9iKVFJCV4jm+l5319V7smOtp+0CJISvXP+I0FWw&#10;kQwgwUB81U28X/e3NFyATyGvsGXPIELIam1J9beEdACETKhUXZ5F7RxGilDV/z2AlHprVcZEVntF&#10;ewIQtl8AgCbi1e26NgGQ9QKQDTqPCWPBynIYELbnum2a6MuxkCSmu36tuXYRRYgJHBxsKET0Fr7h&#10;feZJE1tiLSXP5VbefB5lHwUrk5NqnKIdTBYWDCSysPjgBfoyfPsBDe8oqI3xaucEHnP0ptk0M6KA&#10;Sa9llZhj1sUU0tLeFhGqIlXML3ofKQaXPF6iaxc5zwKRhHbkMLMq9bisbqepUG3o4gViFMvtPU32&#10;70kof0eT/bvcBxQAAo0PBSgfoocAKJog3xE4vKcQzfspLOUgoufe13Mf6PEPdPu+bhHbP9LE+4km&#10;eUTz0D1gHApbwT70uIepAAIByDCBzAjZk3yxcI59OWWyfTbqGxs/b6Y0lWjtS6+Lb+fNt8HfjbZv&#10;ZEHxnbb7M7EiDBQdRNA+CGdpYvYQliZigIHQVQCIPl+T8ReazBmfMwAOaSeAjIe5/HViOvoNhLRG&#10;ugCvwkb9ji80vtVvok4EoXuMfs9oRHIYBFqHADUYxnoxigCOr7TNAMk3HqqKDKxgHcFAGICHD4HF&#10;KIBI2/OdfjPhtNF6nj7pZGZl8PC0YSrjPSSVHJPdYDMcELLNjTsHMHQ+LtQqd77GTJ0PAEhYlYcd&#10;Su41E3bksJjkhuDnzvc2ce5863/LnbarwlcI5ugf24tx7KA+Hx6+Ujhre40qeu6IQw+yBur30aVV&#10;U1WeCzgknvdV+m67uufaVbXPFoCcbo3PF+M48wS7QmGma5tcogldVelkaUnY7troYrsSLeP0o61x&#10;jSOtac1jrNkZx1rLs46zthLZrxNQ3HBlPZkstlWq73X2ZN9rlSJc3zpceppdc8HJEuJPsbb6js4K&#10;V/WX79bt10p8l27yuFKDH+nVwdOIuzW9yG7v2lpCemM7cBd1SxSAVFEmWb2G9eXS+4Vb1xe95ZID&#10;g7MQCngjhJXbPUedx6Z1IBlYshuv102VaCGF+5pEYB8BHHmEQ20RQJJg7roHj2PIJyO+zQBIdqzd&#10;KoAwmQoQoh9IKYBEuq7W9pG2q4WpM5ASAKmUgfwfsg+VBRYr1isR0Qvboq2iVS4Fg9SCrNc5TigL&#10;AMGZGG0nKtUDQNxcUoDDfsQiPgo6w3ppiT6r2Dgt0neZyxdqvl6ouTI7CAAc8zVHLNBjhJ9YkGcA&#10;yf1yKgUTT6aI9ggh1Ot4lvPCOu1Ub/HpFDgVl7jqri9Al0CjwCXX3TZTrr57XDkQRCGTVxILQDwb&#10;xsXQlGFTEERhG7EyQs/wvOMk8hWdcKPohdThiLtSkBhMhMwwsjugTaO0qv9YdRnvakJ8D3DQJP+O&#10;bt9NYav39X8wC2kYhfAV4CAGIhABMAARBszEwQbQAUQ8PXe1aj00AA6yrlLIirAVADJYjw0mo4tK&#10;c4HWSInxX0+dYN999pGNfe9NG/3Gf9u0kUNt1cIFtlKTcJm8ZRbKYXjoxx/aR//4i3331UgbPWeh&#10;fbVI4aclAgkB4Ah97ogknn+mSRsGMlzb8lnSQEZokh4p4P5CIRtAxIEjhbpGKiQEiBDeGoEgT2qv&#10;7o/Ub/1cn/ElQri2GZbxtX7zNxr5PuJ4pOauV7aXhmseAo2sfXALyJQAR+G+MxT0Dx0TGAg6iUJY&#10;owUqpPeOwVVYt9ElMarjZym05BYb+h3eotdbBkQ4NNd0ECblPIykCUJcYRjpmV2uf4SraPRsVxiM&#10;FbfOlflewxROpcRvh331rTVs1tJ2qIJtu0BDgvkOYhyk7gIg1IIAIDtJUD9K1u1X1LvEuskFt5cm&#10;6D4Cj25NLrJrL6tlbeqdZy01uV8uAGl1YU3r1vhS66tJvk8zGSvK4v0GrE2uUFbWZefbVbVOEoBU&#10;t0anatQ43FoIQK658BS7rsE5dmOb+vLHamcv3t5DNiddlM1Vz9pdcJK1llh+5XknWCsxnJbnnGCt&#10;BUQd655vvfTZt6jXyMOk+oqJdGt4kd3R+Up7WDUhx1Tbx9N5qV858eQT7C/KxvLiV103uXeDi6Ep&#10;Zp0BhLh3sV6gFEDKsxLCUdiQuHNDApDItsqV5mFRUmQfMam55lFgINFIKYTzyMJaoXxPRikDyXrI&#10;NtV++ESq7wBAYC2VAEg47uIxhest3Tw0Iev1dBXcHAP5/0MHoehwU/YR/UV43JlTKn70RAAf33vm&#10;GllX/lhiILk+xsOBzvSiSVpO33UA8RBThJ94fKHSfakbyYsCAATb+cWwEj3uWbWJgWwRQJK+kpmM&#10;O/OWAxAxEMyxEOCoWsUGOKoOc7gpvORz2qfn7WvMovViSssl6ydEWy7kKAwjrdLDVF69CKMJVT8b&#10;KMYJnhiPHvfVEUKwZ4MR0ysK+Z6TrtfPRBeQJfc70j/e1gT+LsChiepthW3eTToHrOID2EdiIoDJ&#10;+wpJva/aivf1HthIDB5TuEoTJK91YNHnfKTJ/CNAhKJBbl04l5OrMqkIXxHWGqJJn7DVcE3S4zW+&#10;HfShTfiPV2z+X3+r8Qeb+/Y/be3UibZRYay1OnAbNpbZwqlj7LPfvmTf/OHnNuHTwTZh+nw1kUIE&#10;h8FowhfYIY4DIISqAIkACsJXYiUAh4NIMJARemyEM5KNibHo9c5KYCewGDK1oj7ma233V2RzeVpw&#10;mY8v+V+v+0rvcfBwABF4OBNZJyAhPLU5AAlhnVReZyGErwhl6f6oBCCjte/G6zXu0aTzBNdk992C&#10;geg7XD+jSyFhUN26CSLMxFO6qaTO3mzRM8aNF3mdG2oKmOiOR2IGYEO4UwsPD4OS8KGFzd/efNtO&#10;rnmGbSeRnFDVdttF+Gp7AcZ2sBGFrsjCIiX2+CMPt6svl2GiJuye0hr6YFsinyu0h3YChta1z7Sr&#10;FGrqfvml1lPso70A5dpLz7Tu0kZ6NbnYejQ83zrVO1uhqJOt2ZlHW8OTD7P6xx9sTWv8yK4Ru+jR&#10;uJb0lMYyT7zOfvvgjQKRnjbgyrp29bnHWfOaR1ujUw63enp9g1OqS0M5xq4SUJHF1a1pbTGSRnaP&#10;/LAGCthIJf7ZfQPsAlmusN07CQAPFnt67Nmnba5YKBYTFQGEbJoMIJGym/WPUgCppCLdxdqoB4li&#10;wVj1FpuoZQBRDUgKYeX03Syee79x1z8QcCMLCy3EHV01shbidR8IxVsJX8VKPMamABI9O0KMBjxW&#10;KzQUAILJIdoLt1HkF2aJOYT1/w5AtC0kDfDtDiDiSwIN7Eu4vxHGoetlbQaWAoBQUCjgRTdKjI+I&#10;DAsCd+hNi+yc+MRjFTsjuvBeErqMgsOi4J5DVOUeg6VWEuICQBDzk5niKckLK+Xge3ZUBpBU0l7I&#10;lKKeI3LO5wAULtol40GBhvfZ1ePeb8PF8BDECUu4IOcNapKyz/++cUkI0sZ6lbsjKTnnUKywQuF/&#10;AO0bidwfK233LQne72hVDHhkACHz6gNN9rASQlEwCwcTD2GJbSik877fRqjqPTESf11+LcxFn/mx&#10;mMaHmnABEgcRfeYnAo+PlMpLGGuwnhui7xou8BmL8KsLd8w//mazfvGsrfiPl235X35t8//2e1v1&#10;3Vf2g9KV1yqss27dSlu/dL5N/sefbOpLj9qM//q1TR45wiYvWOyT+XCBHGEtAADwABxcLAdIpCeh&#10;fwSARBhrpDK5AI9gKwDKBoHGBr0/wOULRHYARL/HGQZ1HBpf6H/E8S808ZPVxeu+0vsBjq+4r88D&#10;OBDSv0n6RqXswwV0AUwOYyXgCB1FDETbTB0JvdIxWJyh84BWqPRTDtPHMHGbrewNLxz1osZklqgL&#10;KBeV+mv0P/bzETpVhT1AIkDh8wASFj0wD6+y1fcsUZbeHB2bJ55/3g467NBgHQlAyLpy8dzDWAEg&#10;O+v2jBOPl//V5dZTdR49Fb66XgxkgNx1uzevbW2lS1yj0Uk6xLX1z7Grzj/R2iv0dJ3CTZ0vO1ci&#10;+bl2jcDlygtOsSvOPNZanH2CAOFHVueYA62xgKT9padbvxa17e4uV9hLd/ay/3jydnlf9RUYXCb2&#10;cZw1EchccvQBds4he9pFR+1v9WscZRcdf6gdt8+udvKBe1g9ZXf1UQ/2Ozu0kvdWQwHIjXZ1nVqu&#10;gbhDb9XdrUuvbjZp/nw3ufOEE66jQjpmMYRVXvvYPAPJmT550gkH3eSkm0AkQliMzQOIayAlAIJN&#10;OZNg9nMKET3VPGyrBlIBQNwHy5lIDBgIALJu4yoV7UUIy9vSagLODCSzgP/3ABKsxGFN2+kdFQER&#10;jbiVP5bOeX88MaxotEXmGgkJZLUpRVqLa3q2YGZJkhN+hLAKojlk3yFDRD1P1Io4a0GAz4/DVLZB&#10;/wgPNF6bRgITZyDa78eGG2+EsKjszmmVns2h4eaJKcZMZoeDAuEn9AsHB0JOkdqVc4c9hg2VdiOv&#10;5D1FLFUnWjGGGkDilJiNKmwoqBppg06vkn8LE8Z3mvwHLVqqjCvpGQCFJtt3SdslhOXaBkwiNA/X&#10;NUoA5H30EbEQNBPuAxywDRgIoPKBgOhD6REfkaKr2w/JunLRnPRd3Spb6hPpKQAKqbqYJDKxzlM2&#10;wiqxjCn/+C+b8+JTtuI3z9nKP/3CFv/5t7Zk8Ae2YcViW6dJf4MmuR8Uf5z/yfs2+bkHbeHvfmpT&#10;xVIWzJhm45VOTA+QoQIlQAOQ+DyByAi/H8CRB/+P2ARAAI4AFhjIF9o3AIgPwljaFxQBfqnP/4Lv&#10;8KwuFSImwRytg9DV12gfLqSTogvLKGoem9zX89SEoJ048/D7AIjAg34gHtZa5Z0l3TjRQ6JpEAp1&#10;toG7bgYO2EnYrUQbYgAGcEntBOhR46GuBCowGgroCIlqxYZpp6cY6lweP2eOdZHt+a6yP3fWAXAU&#10;wCPEcwcQTcB7KEPrYtWAdG3T0nq1aWa9BSD9rmqsYsAm1rXpxda27tnWqfEF0kJOU6Hfcda+zpnW&#10;8rxT7MIjD7YaB1W1sw6vZnVVB3LJSdXttEOqWu0TD7dmCkfVP0m3ysa6TrUjtwiYHuzZxl6+p5/9&#10;9dn77A+P3qpsrNZ67lxnLeceVtVOqrqj1T72YAnp51ujs060/fHnqrKdHapR68hD7PpmCmkppfjp&#10;23rZwA5XuZCODrJLle2tdv06NnL0KAcQBw4xPXRE7ueRm0OVZyCbF9Q91ZPEFU1U5X2wMgvJ2kcG&#10;kghhrdR3BxOhYDCHsEJIByxy9hXdCGEhOQurXIruFphIZiAuvOt7PGMJzUDzSe75QfpugIhuvQI8&#10;GkBhKeIZWHrM/asAHM0z/+8YCIWEYXMSAILWgaFiKiTUvsOi3gsI2Vbt/xDQ2ZcB4t7FEWB2NkHj&#10;qeggiWeW2+yzmNJ1kVsGo5m4LkWdGItxff9yNCzApAIDcdfliowjaSClr3URXdsZAHJaDa9Ez1kc&#10;iJeOYjACJnOyN1J8Na9syCvPJ2gwhKgh8bxxn/zDS4oqdo+dUqWa2EfEVIMWZzfQnJbGiRoGYYCN&#10;XqODTBbXN3LAHaLxvrKuKAj0Wg+Nd8i60v8hoCuN11mImISeAxTe16Tpt6TtonkAHjAQDcJWHwIe&#10;YiIf6nMAEL8VWPCZkXWV6j8Q0AUkH6OJSDAftnCh94cn9Pe9JtK5b79u059+xJb99HEr+80LtuI/&#10;f2UL3/6HrZk7wzZoxU03MsNT7IvhNubZx2zRL5+zWX//vS0fN8rmCEA+V0huuLbJWYdrGqTxBvNw&#10;xgGQlIBIsJR4jbMUTdwe5vKsrAwmYiCwEIBCIAL7iP8TgOj/L5SCi2DuBYJ6H6zDAYQUXq//CMuS&#10;UvHcgUSfSfjqW4DHNRDSeCOUBYhwH01kNK7IGlNIwiBlm9Am2oYbJSavroJdSXYeSP5XXnFOX4/U&#10;cIrq9YL4Hq+hRsRrW7xwEpPJAJDhmkwvadDAnXbROUrTdvl/B4WxXEjXBLxf1T2tad1LxD5aKYVX&#10;9R+tG3kVej/VaXQUeHQUw2hf70xreMaRGkfbhccdYsfuVcUO1AS/F75U8tQiO+uCE6vbATspHHbA&#10;nna1xPcW59ew1heeYX3k5ns3/dJ7tbdfP3iLvfWLp+0fP33Inh3Y1W5XmnCvppdabYWvTj9oT6t9&#10;wqHSWU63y5TFddiuO1j1PXayo8REjqlaRanBx9pA2as8PlBW8apKP/6g/Z2F7KTtOOnkE+0v//3P&#10;5CQRdjzReKgIIJ65o/+3JQPLJ5cCgBTDVtmNt5wrr39uZAbhfVWm47USOxMPt5RoICmE5bUfPOfe&#10;WFETUjRUrDwDq9SptxyA6FwKBoLuUWJMSBGhPhstZKPrIVlTSM65GTT0Ox1A/gdC+uZdeou+WZXW&#10;gmheo82tZ2qxjdq2jYjo6B4OGHRqXC0QUcMtjeXfr9C+LItuhyQgKDTnVicCzhUqt1gmpgWY4JvF&#10;/vYwlZ4rGFsC5glEXNsihOiL9qJNP+BQcFlOOkplgnrWQcppICedenLUgSh/wS2D/cO18tBt1iUK&#10;ucEV0GmTNDDQym1PIu88NipMC5cn4Yf/eY1TI6dhmRqX/gicQ4OdYLo3dIGqzVUE6AWCAgdSdt9B&#10;+3BwUJouAKEQkIOIg0cASMUBcAAkASAxCGEFgOg9DjgACFlcEtTFOtz/CgbCEOgMVVOor+fNtXnS&#10;VBC7TPH6RUM+sbGP3GNLn7rfVv38aSv73cu27F9/tlWTR9uGNQpfiWr+oEY0i8Z9a6N/+rQtfOnH&#10;NvdPP7dlXw6zZfqcb6TrDKfy3AFEoSmFoj4jlbdi6CqBSCmAFEEkXj9CTIDHENW/cFCRziImAHiM&#10;hJF4RldoJF84WBDGChBxACELS2G3r/Xc5hgIFegASKT1ymoF0dzTeAUmYg/874aLuPbqMQoMJ4qB&#10;wSwQxqn3CLuVsDJxj7NUnxKAEE2higWqkQrsGVwOPuHgi2PBDM8SjCZZc/WeJWKFbw4aZCeeUdNZ&#10;B/btZFxF6Ir/BSAOLAEghx1Qza5uKst2dQDsrYK/fm2b2A3q79FD2kaHOtI6BB7Nzz3BLjj2QDt+&#10;353t2H1288l9P9iLxv677WwX1DjOLq55nJ159MFWR/Ug7RtebNc2uFgMRvUf0i/wyKIC/Rdy5f3g&#10;ty/a2794xl6+q7/E9O4qLGyt77pEdSOqMTn1SKuvDK66px1rtY7/kV1w/BFWX3UlVwiMrqmtTC6Z&#10;Oz7ct7Ps4O+xK9SrfWd8sTQO0m944LFHbb4WBEsVwovCwWh76waoXjuQzENL4uBbApPKAKR0kvH7&#10;XLspRdivVx3DMrHGAoDkAkK9Nleiu2iuY56deLPukXWNijoI4JGfy/f5P6f+BvvIqbw5Kys8rb6H&#10;ZeSh782miNk1N1ePb62uo9QTK3/G1t5TmYhOp0NP1dU2kbqbe5DQdhf9gxDcGm+upXKKtVqkLptk&#10;k5aPVnRnvuZDXT8r59qsFTNsxbol2ocClw1lCl2tsJW6HtboOBe9xsI6n5AXx6kIIHQ2BEAiq7UU&#10;JHK4q5gevPkU3/IAIjt3TYNaueWmSluoZqxEUCkvuqSiFIDBPXdASZ28CRHDXysq2z3Oqh/t1bG8&#10;FkpbWCGlRu7ayaRuDl64zNN133XmAXCorkMTPsN1D57DysSLCcVKeHwrAFLQPmAipO8CHq6J8DlR&#10;K/KxCgdhIQEgAhJlen2lhlFTZs21xbpdp5X1Bh28sgnf2djnHrF5sugue+5hW/vLF6zsL3+yFd+O&#10;sLXL5iu3e5X2rn7fpHE25qc/sXliIQt+96KtHPGxrVK9xhhVxOPC+xkiuA9YAuxC7EMiuY/NMJAM&#10;IAVQ0UT+GRqKJm9nHJl5FEBDYax8XxO7Z14lJuG3/v82AIgDDFoIdSCRfTVKrGC09A2EdB7jFg+v&#10;sfo9Y7WfJ2pbpitTy03a3GYlWY57KCoceL2a3G1WUr930sTxt9JzYesfljduXU4mlrJKsNNh0DJ3&#10;voDmD//4hx1+3NFRde52JQIQBqm72Ld7DxCBiZ4/7kfVrWMrVYYLQPoJQG5oJwt39fno0vA8a6+w&#10;1VW1TrSGNY6w846sZjUP3cfOOepQO+2wA+zEA/ax4w6uZmeeqAn/vDOsySXnWqu6FyjFV+J7i8b6&#10;jKZ2i3SLB2Vf8oh6hDzYo53ceK+3N6WVvffr58N9954b7Se397HHZP/eQyGqlrXkq6U04asvPUcZ&#10;YJeo/qO+UoWvsAdUF/KcmlI9RZMqNaj6jXqI3KPHDtw10nn32HUna9fpWpushQ2sOMxPsbVJvSEc&#10;QMoz/q0xkW0BkChKS+0PnIEoDXUbAaSydrWVgUcOeRUE96SB5BCWp8KWy8bKfc9zSm0RRAqTv2sl&#10;YXGyNSDg+bAe2bbX5s/btJgwWuV6P3V9FoWErtnAQNA8YEnOxjCZVA3Xkm/s4/nvKPLynlomTLLF&#10;WuJPEqAMnfGx/Oq+EbtcpDl0mfb/crE+vUfHgT7yayQVuAMyLM9ZX4SwCCt6enZmGDp2CO3Mxx66&#10;4n8PWaZU4C3M9ctLs7BOOu2kTQCkmFf8PwGT1KQJCuw0i6IVAYTu+0nJhpJehuCpjXejt5RuFvYK&#10;vC5XSH7v3lqDJJy/R7W5GEEWzQlfwUKceQAget7tS8QgtsRAcggrp+0GkJD6CwsBRCLk5exDYSu0&#10;kEjpVaGfvmP8giU2f+YcWz5/nq1Vb/O1yqvesHiOTf3PV2zSXQNs5WP325rnf2wrfvsLWzbkQ1s9&#10;d7qtXrNcJ6ro/JRJNv4nP7UFTzxki3/1rK0a+p6tXrXcxkpTGSltJ6fzjtTEDICUgkbp/YqgkcEj&#10;FxrG/+UBBN1jhOseaCOZgaB1RBgqQljcV9YWI4Ww3AerQipvoS4EpgFwELIidCWGMSYBiGdj6fOw&#10;gkcPYWDUOF5+Y/Sv8FCWs5Cwi44U8KhO9yQN9JKUCYj47n5YAEdK6Cg4G7jbQTRPmkvPb23786+8&#10;YvsfdkgCEAwTswaSbUz4PzKwTj/hBLvuqpbWRyGsG+W0O0ANovqpyO+6hudaO4nlV194qmo0zrC2&#10;l5yt7KgzrcWFZ1mLi8+15mIArepeaO2VvdXu8svsmsZy8lXHwr7XtLAB0iju6NLG7lcNBwWBtLd9&#10;RLfP3NhTGsij9skffqk+IPfZC2o09YJA5MV7b1SGVm+7QdpLBwER1evXSzi/rUNrufZ2s5/de7P9&#10;/ol7JMDfZ6/cr/4idw+wV5+4V6znxBDT9VsuuuhCG/7l15owAkDcF41Qs+sh/z6AFGpC0ip2E/ZB&#10;qBk2kwAEwMKUtDwDIWUX8TcVE2rlWzBP1Pu3BCKZbaCRkLa7UoPbihpI5QBCUV6s6IuhpugW+O8A&#10;x7aAy+Zek115NzFU1L4IAGH7IoRFTcgazZFrlSm21nUN9RZa9In9a+Gf7M0Vf7Wv136lHhwLlLg0&#10;3T6c+4a9t/CfsgwaJ0BYILBYkUwqZSEDgOhz6WQYrCN1gySLDnkAMd115yiJKMy7LOxTTV74ZCWG&#10;klhKAQ/S/5CNRWL+5SrREeD44Iqxr2wLvNWKRUJTWZjJNJk0QApWyBTA2I00QjaczBmt3sndX0gW&#10;FsCh4T0FUvYAFwAZNeMVnhgkC5L3lwgoVPVNmIq0XQDEK89hIFShbxOApHTdJLJ/oM/xkTKxPuS+&#10;FyHKikRgBGgALqT1fqLHELsnqevgktlzbNUCjSVa8Uko37B6uS0Z9rF9fc8ttvD+O2zVkw/a8hef&#10;saWv/cNWTx4roX0hyYS2Uqm9E55RCOuhu2zxS4/bqk/fcQAZJ21npCrqh+s7MUgEQLzOI4GIA0IJ&#10;A9kSgBTBhNTfABEYR2YdASACKNdA0DyUhaXU2K+lvXzt9ykkLGogWwIQtBAvJAQ8kpDuYSxGysZy&#10;ANHvocui14dg9Y/BZmIh0aI30r7pe8LwLD6dD16HhCVLAo2cWk7RYHbxDfde9BB6HKiwVXrSnY88&#10;alUP3N8BxFlITuGFjcjGxCvRk35w7mmnqICwmfVt21Kmhc2kMzSWB1Zd691MzrpNLtBEXltV5LJs&#10;l/lhfwnsPVpcZt1Vqd6jpVrder/0ptZZpoldWzaygQpX3d2zo93drb3d172DPSIX3Yf7drTH5MD7&#10;aO8u6hnSXQBwu8JYL9vfpZe9eLfa2d4zwDsWvvrwHfaLOwfYvR1bq3VuPbdSuUMM5rE+13lPkVfF&#10;bv/85L32qpjLLwUgf3v+MRvQ8SrbIwHhiccfa//x17+7yZ0norA4KxHR/10GUhFAijpliRNsus49&#10;1dfdeLOhIpMXK+DNA8i2MJCctlsKIBlQAJjSfuilnlLlQ1o5QwsAKRb6/W/AYWvvzV0JK9NAyATL&#10;Pdfddp66D811q3EoXqtw1JoVWkDL0WLpYPvz/F/aX1f+Vj2EBilhZ45AZK6yUN+xf8x7VYu1zxSK&#10;AkDKPMWXviGxT7kVEyR0pYk+uwBEPU6kZXsfGKI/SWynYn2BrOKjrKJYYLipRJHagKtgcp5cgY/O&#10;XliEsJYXQlhkXYRBWmnl6dYAJHoFhPd8dP7TCkUTAQ2qZqxdGa68CuVAkwCTGVq9T1m5uFAoGKuZ&#10;yOxAL+H7yev/TtrAJwKQ9wAQgQTeVgEgCUSSoO5MZBMGklN5YSXKtFKYyCvO0wA88v1ckf6+0n2x&#10;MgkAoZ5E7r2YJer+cBo9qdvh0nliIFPG2/LpE2zZ4rm2Bp1j1iT7Vsxj8u0DrIxQ1jOP2KI//tZW&#10;f/OlrVwyW3HPVVYmABn3lMJX995kC59/2FaP+NDKVi0VgCiEJRAZSjqvvgun3eFurBiaCLrGSK3s&#10;MwspZRyV3Q+ACdBgwD4inBXAARPx6nZ9rgOIwCODSFSibyOAaP+55pEAowAe+n80qbzKmhqn7Yd9&#10;jHGgQStBD1GzrCSo51Rvd+KlrkjAQZtg0sXnFLoWlmRwZcsSXgvgeFo57yGUYjZm1mzreuMNtvt+&#10;+0bYKgNItjEhdJUAZGcJ6bVOV6V4K/UAaaceINi1C0BuUortgDYyMLymkYCjid3VUY2jOrfQhC52&#10;4V5Z6lrY/DLrqWLC6xpdKjCpa3fJnuQh9f+gBS1hqwd7dJBw3sEe7t1B4KGmUNd3sqfVcOq5m/rY&#10;P154yob+16v20l1iH+qJ/rK0kV+re+GfHrnT/qiOhS/r8edv6a2Ql4YaTL14a1+BS3/7jToWvnJ3&#10;f/u1gOdvzz5ov9R5dtJB1ZyFHCR33nseuN+mLSTYIfdssiH/DwGkMgYSjyUzRdJ6CV8xdP3iulsw&#10;USzRQIjTZ/BAB8m90DdXA0IWktvAF9jH916VHQBCTw0J0AUNpEIL2xJthBqR8gBSZCSVAUJpVfmW&#10;AKO0z3l+3eYBRMzICxthIYStQhOhG+NqCecrBB5LVi/Teawsz9Xf2n/M+YX9YekLyjh9w6ZumOIs&#10;5NNF79tf5v3Kvlg7RLLDEu3rAJA1+qw13BIGS2DCPmPkmhtP/9V+y90jPaSlxRhV6/MFINhK0Xgq&#10;W76Xc/TV57ovoqIHLPrnCvCO1qLFzRQdQFKaF72PI20vOTduxmd+E0BJsbVcERm2JNEjfWLZUhsj&#10;8XmSdhArxnk6sSdLVB0n63Q3S2TFpJVodAfU9xK7VWbCdE1CI1T78SF1H2If7ytUBYAEeHAbmVho&#10;IzzOKB/C2jKAoH1k65Mc0vJiQwntH9FAimp2MZKPBTyfYJgoT6nx8ruaM32qjXv3HVv4+Uhbqd7U&#10;ZQJCK1ts8z9800aJhSzRpLBO4YZFL//UyoYMspWzpkgvWSpRfbyNffQBW3BnP5v304dVKzLcliUA&#10;GS5wHKLv+0zb5ACi76WqfLiDCECwdQDxsFchOyuxDqrYE+OA3XymSX+kxFYG4PKl14EIQBxE1m8S&#10;wqoopH+l92NzgoEiQvpo7wcCWCQgSeABgJCNNQ79IwEIjb/G6nsnKPV5JvYlOtG9Q1pKF+dcidRx&#10;GAjAEHqJayaaANxtNg0YzEz0D1+YJACRS+h306Zb686dbec99ojU3cxC8v1cTKjHd995Z7v4zDPk&#10;wNtC2kcAyE0CjNuvbSrQuNxB494uLe2hrlfKx+oqu6/rVXZ351YqCrxCzaaaqF9IA7tN3lWP9ets&#10;zym99umbe3ozqYd7tLd7O7e2O69tpdererxnO3tKFibPDexpT6g3yO8fvcc+ePVlFRT2s5+pK+Ev&#10;xUJeuXegvaJw1qvK1IJp/PXHD9qfFeb63YO36/EB9rJ6pr+kToU/u7mb/UKFiH9SKvC/fvaUQmrn&#10;eD3IrgLDFi2b21djtLBRGMvZR1pR/t+FsKKvRNRxFKuic1X6ymTnXgYTYdJ34EiV6CkLK4ewAI5K&#10;AUSPVywqzOEsspdWa55aRZiG1FyB1joBCOGq9YpWlGsqpdd6p0IfYVq4Ue8rgsHmAaQACnpPpSm+&#10;aBcpk4vnEcXXJ/v4Qm2Jfm8ULVYYpPHmbdPns+0AYpmyr5apXmz+Gs0jYiCTvp9if5v3R/vlwift&#10;r8tf1TX3hRwX5tmghW/bb+a8YJ+u/VARmkUCELKwVCTpTCb2nftn6TYDiNfiJEAPAEETKdFF0qLe&#10;+6ZrWxYSxhLY5FoRr3qnYFcggz/iMv0mak5SCCtE9BU0jiLkJBRb5iPMC7c1hOXUSBuHx3zE0aJ4&#10;EGuJyWIgIxbNVZx/kTKOZKEuRoFwjK9VmL9RW4IuElR4oVYxmO99S12G+oxTSY5ITqMoMrEQ0TN4&#10;vEP4ikys9PyH0i2oBymI6FnjSAzE60AyA8nV6vk1qbCQ5wGQj/WZhK+4/xETvB4fq8lv9Ldf2/Df&#10;qer87Tdt7eQxVqZw1gaByMZZ423Cz562meoeV3afwllPP2zL3/qXrZgyxlavWGRLRn9joxTiWqBV&#10;5dyXnrLVE0fZQoWwRmmfDNd3DNV3YUtCCAvwGKb7WLu7P9Y2AAhshFTeMGOkFkTggbWJBuzDw2Oe&#10;nRXpvc5QEM3dviQ0kEjl5TEcekP/+AobFHQQKtvpD8Jz6B/aPtc+KgthASB63AV0fT4AQy/1Mdp/&#10;ZGXN8Lqi1MSGYtNUV+SOzA4gjNBK6Dw5QycvxYP0kEEHIftqkhIQJmuQ3UXIizDsVxMnWtNWV9pO&#10;u+5aYCClIOJ1IamR1F577Ga1zztb2Vcq0lMV+kD1/KBm454uLeyBbgINAcYD3VoJEK5Sj/I26nku&#10;IOjfQdlTAoyblE4rS5IXbu1tvxQzePHOPvaM+pk/KYC4R267NwlcblVjqUd7t1Mb2172U73+cfU5&#10;v6/zVfaoGMqP+3SzZ2/o4eGoPz5yu/3ugYH2hF773I1dPEz158futf964n49d4f95oGb7Od39bMX&#10;JKK/cON19gt9z6/v6WtvvPyE3dzhStszMa2aSsl/4/33PCQc4SvaTmc33n9PRC8V2YvNi8LELxaY&#10;qQ86kQbvjBddCekFAhNhlRveWCkLCC0j1YG4s2wa2cok3+I+Wwog5etDNNnqe1YJLACSNZp8YwAi&#10;P3g9BYK0i9IVACQ73hYBZPMmitECNzoa5na0uXbEbwEPTxMOgPHWtKUAkrQW70HidSgJZKj/KKQb&#10;U33OZB8AQrhvmfSMSSunqAB3nE2xydJl37KX5z9mv1nynH2y5D0tuqbauwv/ZS/PftqGrH1fWbML&#10;HHhge26Bon1OwSHhrMzaCrYxYj5uJ+NiOgkP2O5H6jXhLM6V7EO3gIWHF3GncBZkIGskAiZCY0gR&#10;5QAEtX65LtilolJLvWMZeceRA7618FX2kidstVjvzRXkpA5yIk+TL8sIsY0PFy6yj+arpkNjrLKN&#10;5nlv9OixjjPvVAmsk6ns1mRFSOeTRbjnhjj+rtd7ABRhYVJgHwAIz3snQgne9AApByApnRdwwC8r&#10;AYgzj1yJ7tpHsj/xtF5YR3hpfYS4ruEdDfUaJtIvv/rKhvz8JZvx6i9syaC3FM6aYCvVxfD75crO&#10;+vhNG3fHTbbgpr62UCGJRX991ZaN+cJWSC+Z99Uw+1YTxtyB19ui3/3K1s2eabM1oX6p0NinFBR6&#10;iIl025yOK0feBCDbGsKKWpAY7tir+pYvlFjwJcWFKZQFI3FASSBCJtZ31IJosgdMCgCi15TTQGAe&#10;bmES9R7uxJu1j4oaSGIko2EnGgjsDjQCHVJ+6WFPAWAUvcWKxkGElQ4OzZh5EsLSY4DEBIUWJ4i9&#10;4Co8WQuPSQKUiXS/9I6X+GdpVazQzYhR31ndxo1t+ypVygNIKigsFBVq1V51r92sbq2zrLeE7xtU&#10;YzHwasJVLR08Huou5tC9CCBP9m5jT13fxp4b0FFsQBP/PX0UerrefnXPDfYrVYf/TCGmZ1Sjcb9q&#10;Pvqoan1Aizr2tPSPV1R1/ou7+tojPdrIN6u29VFx4g3NFB6TGeP917a0Z/Sa30pE/68n7rKnere3&#10;O1WD8pxYzG/VN/0PApLfP3Sr6kcGKgX4BvuZQlkvicX84pYe9sqdPe2fz93rjOdgZWORUXZE9cPt&#10;+Z/93OZLZ+LaY9/m/fs/1UBKtY/smZQBJdeDZABBA4kwNNXpIermFNJcSOjaiFdVx3BQKRnE8Etd&#10;eTcFEBXvimnCQhgZRCoCSGU6SDGEhRayZT0kChA3PwI0iqOy9rbeYAqQ8bTdBFiZFRF+y5M+oSYB&#10;yJKN6oA6b7h9MOcthYU/t+82jrDfzX/enp/zoL224M9aeH1jbyz4m70y+zn7at1QMYRFAoAysYtV&#10;YnN0d8z7M0JXrh3BANPIPVocQDxb7gcHfP6P2r5sZJoaTiUAiRo/CEXoX16UqGuunIhOAV8ASAyv&#10;cnSqumUAKdj8EoYCQNwOnkExS9ClmQDI0oWyXl9m7y+SHrFI8fcV6rlNZTGZOFpV0ud7mDoBfiKg&#10;+Uhmie+rcPDdhcq8WrLW3lFfD1J239IKGPAglTcDCHUhhLYAkA8rA5CczquJnyr2XExYDkASkLil&#10;e+F+MmMkq0tMCCYCgAxXeGv8rDn21V//Yt88/ZBNUlX5vOGf2IpZM2ztknm2ceo4ZVo9ZVNv6GWL&#10;7pfW8dvnbekIxStnTrHZwz6wr2+93maIoax87e+2SmmXE2QOSffBwRr0AynalFAPUgIglaTxbqJ/&#10;JOBwP6xUVEjfkK8YAEoOZ5GNlbSQENLJwooU3kjrBUio8QgvrJyFFdlXReAgVbcAIBVCWEU9BO2j&#10;RCchnKX/Z2iCwR8tvJpwMhCAEI/F6UDsYqEGpoqz9fhktdudovDXZIU/J+rEHa9U4PECkAkKX02S&#10;XjMzuTtzLn7y+QirdWltieXqOOj6R+ggrod4NTpOvJGFtY9sQOrUOlMA0tz6a+K+SV5T93VpZQ+J&#10;ddzftYVARGm43Vtq8lc2lADlsR6tBApt7YWbOkuX6Cb20c1euqWXg8jLt/W3x5Va21d9PrrIO+sx&#10;9TT/1Z3X2/M3dbVbaF2rnh/XqN9HJ/X/6KFq875qJnXHlZfZQIn0fVQHcr/E81/deYPd276l3Sxw&#10;eVa6yS9u7WWv6rNfFTv5tUDql0r5/fktPe2XAMjt3ew/H77RfnpzLztSxZBklB1UrZrdfsddNkML&#10;Na69IhP5n2dhVSaeF+LomhtiUgkGspSJiFWtt7UNW/fSDKw8keX+IJ6amya6fOtFg4AIt64PcJt9&#10;shIDcRZCGCsABNHYASR19iuviWQRPUJZwRpSaCtP6pWk6JK6u0kGVQpHZXv4UoDZmrBeABgPfyWW&#10;pJX/ap27CN6rtOJf+sNy+2rZF/a3qX+0dxb808Z8/6V9sOqf9uLMR+1Pc36pSMQg+/vsP9nvZ/xM&#10;5/5XYhAqMvxBAPLDSrdqWUXGm5hGudBVCl8RWcpml15kSMacgJ6wIwDiZpxk7qFfax9RcBjEINJ6&#10;vX4EBiPgXYUXFg2ljnUN5BRbTSGhA0ik2UYqbYSwvBCwACLJ0pcTh2LAVMHIez31y3OLaUolANL7&#10;fUP1umlrZcG+SBbsCke9t2S99Ax5SwkYhqgZ1MhF6pmhToCDFi1RptVSe3u5nHbFEt5RmOsdmQ3y&#10;2rcBEAHFW1r9Zs2jFEA+EIDAUj5avn5TBlJSD0LjKffC8iysZOOeWUhiHhlEPHQlFoJ9CboKqbwA&#10;yKcCkDHq8TFFK90vfv4T++LxO2zSH3+losCRtkpax/cLZ9rSj96y8XfcYjMG9rL5qgtZJbPF5ePG&#10;2JQ3/2YjZNE9SyvLNUPeszmTJ9o38jAaqhXjEDGvYZqQvRIdnytN6MNcA4kQlntiVSgkrAggXnjo&#10;RotFFoLt+5cCQFjFF5p4cxaWe2WlDK1I400gUloTkhhIuUZSuUI9hbBKbUxKRfSKgjr/o4uMVTLA&#10;WH3HRG0L/e0X6iT2/i+eRYUeQoth2vJGd0La7sJgydyaRMMqwMMBRCnBGjSuQgPBc41z8v1hQ+ys&#10;82uFB5YmVbr30QeE/x1QkjfWDrJ237fqHnbx2adZD9Va9Jf31c0CkXs7t7T7OjWXA24zhbCaC0xa&#10;2MNdW/p4VCDyeI8r7VExlMckmj8qkHhYnQaflb7xE6XoPnjdNXZdnXOtT+OL7VkV/D3bv4sApZ6d&#10;JaH7CNVqnHXo/ur/oZBZo4tsgIwZb5JN+0XV97fjdq9iZ6iu5HYB2QsDelnvy2rZ3Vc3tKd7XWMv&#10;DehivxGD+f39N9rvZIXy27v62Cu3dreXxYRevauHPTugmx29z14OIPtVrWq9r7/epqg/SFiyFzOx&#10;tsRAttadsLyAniaSVCjslc0evg47eSaiAJBgIIRJIiOrdFRYGTuI6LW6dVdeYvkOHgAEACKB2G+D&#10;dRDycSG9AoB4NboL66WV6aXCeimAhKFiaX0HxX/85dqPLXUVzNpGud4imwEk11FcgymCh5s+EsLS&#10;OR694GFkYtMbZ9igpe/bn2b8RvPOO/b5D5/aHxb8yn45+6dKHvqnHn/F/jJTJQOrRgl0AI9VXqme&#10;+6ivFOypOq0c+0D/KAJISBUUe66EKWYAwX+QYlPdFtvlhvtynt/zeQCA0G/EGcjxp9RQ+pZWg5wA&#10;uU7D88hz0V8y4fIPKu2FXNrJKu470HhRoECE9F2fIDZKSF1hg2Uc+K5A4S31KX9Tfb3fFSi8pxDV&#10;B2pJ+6FA5H2N9/T82y6YK1xFnw9lXr29fIPGOo219hZFhEk4LwWQnIEFA/GR0m83qURXCMudeN3G&#10;fVMACTt3igqjwdSH2oawM8HaBFdeGSnqcSzcxy2YZ9M/+9S+UUbNFw/fY5P/+EtbOfozW79wutmM&#10;iTbjl7+wcf162wxpIWXvvW5rxoySY+9vbGifjrboZ0/aErGWCeO+s28WzvUq9E+VVPCpvpceId6R&#10;UKARrW0FKmRSuaV7COlbysIqH8JK7rwuwgeAeBjLtY8AkC9hGyUAgg7imVma7NE6vha4ecEglibO&#10;QMrf3xKAfIeHWc7SQmx3HYShUJZ+8yQ9Nlvn1HxR6QUCFlrwYoxIkSFFhbQMoKvlNPQOMZBJet9E&#10;vWei/p8gUBmvMR3RnZVT0uD++d7bduqZpwdQpCLCneS8u7ME8x3lf8X9HRliI/vsuaudrzqo67Ti&#10;7ysAuamtxPNrm9s9ZF0hone53O7vHOOh68RIJKrf01Ypva3qakhAl5B+p/qnP6D03ceUtntPu5Z2&#10;Xe3zbIDSeh/t2sbukjB/XvWDbF9N7tiecHvRcUdaf1J02zS0q9X7/FA9tk8al6td7UsDe9vAppdY&#10;HzGV+9s1tmd6XW0v33Sd/eH+G+w/5OT76t3X2ys3d7WXxIReubWLRPmOduReu3smFr5e7dt3sPHq&#10;S7PKi3XLW5mUWgdtrZCwMg2kKKDnVN7wZnJ78WRR5AykpC+6T1TlACRrIqmhVKG+Q68j06oAIKW2&#10;JhUBJAvp5RmIC+p08dO8w/2ivUlppXpmIBVvCWkVdZHKGEgGC/ys3FWXEBe6RgIdar1KPyNYSQIP&#10;7af4vwhopCGvE4CQyst9akBWbFyua2KGFsIf2t9m/5frIG+s+oc9NfYhu+Oj/vb0yAftbYWxZqyb&#10;pmSJlQLoMukfqh8ho037rkxbVOatg4uADYC4iI5+AVv0kgmxCQ9fRQgr7PoJPUanyfIjWEkYagJO&#10;YptZAzn25BoSblarMGWjO+kinuS+ydE7IFManYzaGTnFqzTbysV22AiCmrSMpcoMiDa45p3vYBkf&#10;yY4EcHhD1d1vCBDeEiC8gyhObYf0jncVXiIM9Q56hgAGw8S3JCy/ofEWtR+edVU+dOXhK+pAENA1&#10;2X+oz37fvazK25hkT6zQT3DkxUCxcgChkZQPfebHdCT07oO5G2HYmQyRXjFC4bZpc+fYvC+G2eif&#10;PWufPXy7jf3ji7Zs1FCzeTNsHW67D99nY2/sYUv/49dW9skH9t0zD9vXd/a1lf/6k8BnsI2fMdW+&#10;WL5IQKHWtwwAJNWA0FyK+/5/hTqQfwtAYCPejCrAg94inwlIQkwXMwEoEoCEiB7/B4AQxir2AylX&#10;QJjAJOsglYWyyjESBHWvCaG4EL8s9XIXaBKGIttujsKZ8xWXnefFhMEqABA8r2bo/jRtN4AzSQBK&#10;GAsQGSdmSzOzhSx+0NIEKK/+5T/tmJNOjB4g1H8ISGgotZO6Eu4qYX2vPfeyqlX3tt3VlGlPsYIa&#10;xx1h7WSb3le1HgPFQG5rd4VApIla0MoBt2Mju/vaRqrNaGIPXCtAUYbWTc0utn6Nzrf+CjvdLKv1&#10;26+63O4Qc7hX4HGzCgm7qVNhf/UMuVeifO9Gte1YWZ1U1eS+pwataI+rVtW6qQHVDc0vsbpy7K2O&#10;JbvGMXvsak1OOdYeV9fCB9s1tS7nHGcDGp9nDwvIfqI+Ir+6raf97m6xj9u6268UFnuxzzX2yi1q&#10;ONXzGqu++65uabLrDjtZ0yaX2xdffaM0UdV1FcT0//sQVlEHIfKQ+mgT8iAF30XaaHHrxoppMisN&#10;XRXi8oUQFuJspOwWQ1YVvbEIYaF/lA9hFcV0+mlIYMcWncysTdJ7yzOQsH6PlrIVNZEAkLB/39rY&#10;PICUWKk4uAQDcdNHhH5N4g4g0qq+Jwync3m15s+V62Eis9QKe5i9N+81e232n633HzraCZ0Pt6Z3&#10;1bMhsz/Qgn2xju9SZV+VOXtZJRAhDFaWQliljK8IIAm8XUiPrFfvaZ+YI6CBLhIuyzCRYs8X/LPy&#10;MS8HIMecepp9pYkbS3HiyrP0I1gFsqJDyCRP3/2tuEB9RIaV27J7zDNCV27OpQvdiwaFpHP0/2Rd&#10;7F+q3/jHC5YrHLVSzGO1AGG9vS579De1sgcQvBWtvpumUO8AFi6Qrw2rEk3kb+o5BxDXPRgCntL0&#10;3QQgUUiIG+/mbEyi5gMb9+yHVa4aPYWyCgBC9bmzDvUBSR0JKSz8SCD0icJYQ5XO+43a6k6TeL7g&#10;25E25pUXbMijt9tXr/zYln0+xGy67AdkqjiiUyv75xWX2astmtifLr/YvlIa5hIZLU5Wfci4+QuU&#10;IbXc+4oMkyfW8JR1RXOp4egtMJDUpbAyK5PKgKSUgXhGVgIQmIYDiIMIYTHpIF51TupuSQgLEZ36&#10;kAQgIZrTmbDIQCoCSe5OWDGE5am8OgdGaSCmUxPihYUUGUoIH62w3WgB53jdTqXnB33b18mOnUws&#10;haYQxvHNogqdzo6THUCkiei5CbAQna/TyUvnXCT9UID00q9+YUcec6x6ZQAgEb7asQoNpHa0PZTa&#10;u9/e+1j1Qw62A/fbWxYgO9qRh+xnzeueZ9erfe1AaSA3txE7aHeZ0nPr2e1t69ud7RvY3e0bSpto&#10;bHfquYFXaPJvVMv6iyUMUFHhwMvr2y0tGtqtLRvbDY3rWk9ZrTNuvLyutJDz7PzqB9rREuur77WH&#10;GkHtZ2cdeaja3Z5obdREqvnpR9rl8s5qqj7rzc9FIzlTLOdKe1mZWL0vUX3K+cfbLZdfaE9d18pe&#10;6net/VKZXC8P6Gwv39DZXuh9jf3mVhkyCvAO3FkMC4DSb6x1/nn2+htvyS+JIt6wCiIsiLsDFtyl&#10;FiXbykI2rQEp79AbYY7ksA370GK0CCCVhbAqhrQibu8MRGPzfUG2DCBoIWX6ndwCKm6Lrrkp9wmp&#10;vF4kA0gGkRDX3XYd7yrCaskSPhcBVrwtAgifQaqwQCIxkxwSK2okmYGEBQsggpjOAEBW6Xwuk76w&#10;ZMMKm/v9fCWbTLbXvvyLXdT6TDvirEOtrcKa4+eO0/6S/rFuma3RommN3oOYjhAPgLAfo4CQ7K5I&#10;WggGUgQQrE9cPEf74NzIoceKAEJIi0UBEkea671msMBAap6uWgtNzNIjPlm82L6UBjFG2S2kWn6r&#10;SXKcVtusAhepSIvajGg1G7a/udI1ViABOnN0YSN6frNCDrPysPp43jJ7V6Gqt5codCXm8cZSgYe0&#10;ijc1Gb8tsHibW9iG7r8FWJR4Xb2jCfxtTVzvaBLDur2QulsSxsoMBBbC/c3amHgLW/qk0/M87N5L&#10;ASR3JXQAoRLdAQR7dwBEdiqwkAwgsBClFo9Q+u0XEvwnz5ttS8Z8Z9Ne/08bofqOr3/xoi3+4B2b&#10;9Rv5HrWoa/fLM6nfIQfZXSf8yF7WZDXt73+xeRLiRy8ReAg4himkNkyTXwAIqbz0PY8xXNsRGkjR&#10;D2tbGUgpgHyhCby0Gj1rIQW2AftARC+wkkjrDWaRe6MnEZ0aEK8DibEl9uGV6pr0vW96Tul1ANE5&#10;ps8YK4YzTuGpCbpopibLdq/r8DCWakHoISJwmaZtmSI2C3hM1sk70UFEoJLqQBZ7H5AV9sRPnrXq&#10;1atbFdVF7OhdCPG+km2JJlfSdvdTH/EjDtLK/8D9rOoeVeygfXe3umefal2VGdW/Nb3Q69rNV9e2&#10;W9vUtds07hSY3CkguUsdBe+8up5CV3XEQi61AVdcYjdcXttubKL/BSIDrpBvlRhH73oXWnexkK7y&#10;s2qnxlDN1Ru9kUCi3mknWOOz9X+t062V7ODbqHthX7WpvbcT7Wvb2m3tr7Kb5Z/10oCeyr660e69&#10;Rn5c559gfeqeYQ+qoPFZpRG/eENHe6Ffe3tB6cQvXi8AUTZYLxk27qPfSQhrV3l8nXLicfbSyz+z&#10;JTqPVuji9wZuFQBkW4GjfDV6rgGJySRWqMlVuyS0XVjFCvRdqM2pvFkDcTYSvS28PoEQmGdhEXYJ&#10;e/dS993yYJI1kFRMWC6VN4WzCqm9GUCSE+8mbKQ4kQcDKQIIGVMOINqeDCSI1Py/VpM8E/1a7rs2&#10;IwbhwnyxUNHrTtLw1rWFzw4b99A8IkmAkFuACPepjQFEKKpWFqxYhWrTbcq8sfbTZ56w+/rfZ396&#10;8e+2YO5SWcao/kMMfJ1eu0aMnXqQAoA4eBR1JgePDCCAiIAA1w9CnN6ZMIEHIS0fbrypMBUO6knO&#10;KJwzfJcABInCNZBjzjjThinsQ6jobdlAvCcx+wOJ2u+povWdBUq7nbfYPtdkOV4rVcJRhBcoeV+i&#10;HVpU50Ncn6cT5hu9f7je9/FCieLSN95ZKNYhwfxtAcdbAAXhK+kUb0vneFuM4W0qy13bKGUauq9J&#10;lbDVu5pk3tVq+d0koGcQyVqIW7vnMFYlBooFHcRdezFJFHjo9+QQVqEneoVMLADFLUywck8AghYC&#10;A/lIQDRILGS4wm7D9FlfyKtrynwZDUybaPM/H2yT/vIXG/vyy/apPIxeqH+p9a6hVNH6zazLeRdb&#10;pxNOtonvvis3X6XvKqT3qcJpn+q7iiEr1Xwo/dZ1EE20EdKCSWwbgJQDFxpNadUf/dQjjfdLbj1D&#10;q6iBkKGVrUwAFIDjW4WaIl03+n3gwFuxqHCLAKL3OHgIGLA1CbuTqAUZKwbkt3psXBoI45P0/FSB&#10;jdd7eM2HTBK1upqmBcxk+VxN0vk3yYGDscFBZJJqRKbT/1lx2Rmy2n/oyccFIIfYHjvvYLvJtgQQ&#10;QQvZeeed3Lr94L2r2oHSDA5TKOmgfXa3A/fexc4WsLdrcIH1vaq+/KhkXdL6Uk3mGrp/m0DjTsBD&#10;lem3a9zWmhTcumIYl9oNcuwd0ESvv7yO3dhY3QMbXWL95MTbq24tAcjZno11nToV9mh0oXVVi9we&#10;Tet6qvCt8ty6W8WIz/RXmq9sTF6WhckLcjCgqPB39yl996GB9vyN19ptLS61fvXOsjsUNntSIv5P&#10;BBzPKZX4pxov9mmjcFYP9VM/y12BKSbcRaD5o+qHKhPrDpsvdrzSnXmTJ1bKysrGpu5JlxJfKgJK&#10;vq4Lj6eIQ2X90Yux8lwjksIeiLM6RqSJstqNVqxppNCWh1ZUNrBc7rNRF0Iq6rZ1JqSQkLEpWynq&#10;Imu14KWvuDdrcrfb8pXq8T+puNGnwwsCHTwCQEpHBgwvIITV+PsCONzTKmV3AUSlobEAEl5LplgC&#10;D2pdPCkA3UOP6Rjl26jSx7sq1Wwoo3WN9s+Y4d/YBz//xH7S69c25PUvbLWuh5U67xHh0UDKlMq7&#10;Qlbvufq/WH2ekh7QRwAVAETHw9N3PXSVwo5JPC9a9eeWG0XtI58PAEiRgZx+lg1TSOk1gchrApHX&#10;FHJ6TWL2a8qYel0T3JtKp31P42ONwfKBIsw1TxuDxkG9x1LRJk64hdo5kzUZDBbgfCg2864KBd+U&#10;LuGsA6CQeP6Wbt8ReLyDiC5G8s5igEXAJaAgy+pNTcxvKcT0joMH9/U44KHJrjIAAURybxDYx/sA&#10;SOoBsqmVezAQBxD9LupBYCDlAMR7hKRmU6lnyCdJAwFEABBsTgCQTzSGSkwfIiD5lApygck36oM+&#10;fd4sWzFVZUBvvWWPde5ijWvVsXNqt7KLruphNWs1sraNr7TJ41RwKJb2mT5jmH73UI1hAioyr3Dk&#10;HUF3wQQYzj5SO9ttEdFLAYR+6ZUCiGdpRTjLRXR8sLwaPcJZASA5XTeABMYRAEJabzjxbglAAAuq&#10;1COMJf1DA7AYSzW6Jv1xFBU6E0kgotehjUxwoVz91NXNcbJWWJNF0SdqlTVe4DEhDwEKADLBH49+&#10;I/RGn7Z0iWzNH7EfyUhxr52lO2hUcdfd7aV/VLFDD9jPDt+vqlUVIzl0H4WUlAF1aLU97fjDqlkz&#10;tantJXG8XysBwpUKT7W8yG5qdandKlC5i7DWNWIfberYra3rCEBq2w1NL1TI6kIJ3oDIBda/QS1p&#10;FhcpvHWR9dX9vo01FH66Ua+96co6AqV6dleHZsrqutoel737s/06elX5z2VX8vNb+9mvqPt48A57&#10;9b6BupVZ4n197ce9W9sdev/NTS+QLiIW0rO10nuv0iRylf2s3zX2okJd9U4+ygV6AGRnsa1qe+9p&#10;13ZobxMnT/ZUWlJrc6TAPeeyM7brm7m9bfnbUgDJ4aul3qMnQoVFi6PcIz2aw2UHC5iPZ/foGIW5&#10;YhE8SvumE2ZZpXA3Vhw+cW4jeJQHjWhZW3yspMBQq2jNsxo0bMrmitnyvTwD8aZTDhybgofUC2cR&#10;FR15nXVoUs5Fim6rsom1SlF3yQCy2gXvCqE6GEmqC1mt7wpwjTKIDdr3k7+caD/u9RNrV6Ob/f2l&#10;f3nnwjK3giFkhxuvGAlOvs70sJHhfvwfJooBIIT4vNhT2+k9mjx6lPWOYpFoQePyIlHCn8V2yJsA&#10;yFBNjq8r2+k1sYTXNLn/SxlSr2vyf02T4psSuN/SeFtmf++IXXyqsBbxZ1raetMabfh8ISR5+iME&#10;GtR64JILGBCmelNhIIDkLQHGWxK5Ech96LveFYC8x2OueYh1SAsoBZA3CwCi12kbsSxhlLKQDCAu&#10;qG+BgRQ6FXqP9AhlVaaB5N7odCz80BkIIvp6Hx8LsMjQIhsrUnpVAKiwCW1uB+m3fipA+XLpYpui&#10;ivtJkyfZo48+bZdc08uOadnDTuo8wOoNvMdeff19m6rXjVyx3CvP2fdD9R3DNDxkpf/pBzJCBoc5&#10;EyubKv67AOKtbksYyJf4XKWMrGJ/kFw8WAQPBxAX0IN1BGAk+/bCbYSuSutCAItCui4hK31ONlqE&#10;cYwTi3H24SAS90d7KAuLE4ELDEXvG++gIk1OHmMwEyzhxwlExyvENV5i+wTNCuM1OTE4Fyfrs6gF&#10;mSifsrseuM9+pD7he6uT3z67bG+7JNv23SRmH36wAEO1H3uLkRyy165W45jqdvQh1ezIA/ayi9VK&#10;tsvlyn4CHFoqPNVc4NBSLESAcodYyB14Yym0dbPAZaCe69f0fOvXREOuvf0uO9tulLB+s/SRGwET&#10;AcsAieQD9Tl3tEVDaSQAukzAU0esRaAikLlBIHO9Mq361T3f7pIY/1DbFvZMtw72glKCX1Gq7u/u&#10;76fU4Pb2sDLA7riqjt2p8aTSip/pdaU926Ol/fzGDvakBPTTDqxq+yt0tavbmSjbS0WFDevXteGf&#10;DXMdIop7Y1QEkHKZVoBLiZ7pmmbKuiFUhbEpzeJyx1AiDlEnEBNQEUCiBxAhEiaqMorVPJU3rX61&#10;PZ7emwbd9bz6nNU5qbuFGpAtaSGlz1UU3aM+ZLW2Ya1nZZmGmIi2J/QQKszDAXeds4Zkpw5D0G/K&#10;A68qXHNjRA8PWIi/h5TcAvsIQEL30FcmACnPdrLpY1TZb8X/K/1+9ssqHbNVHuKSU8i8lfbqU3+0&#10;l+/7tU39Tg7fYugrCFtRhQ746vyHxTnwCEDyKAJI0kBIbkghq9wILI4fjKR8YymvDaRcA8miZLFR&#10;DkCOOeMspabCPgQeAIgm+tc0sb+xVEMZUm8hfot9vCEAeUNA8o5YyFDF/cmimaJV5WStFEdLCB6h&#10;Go4PF6iOQ3F99IzXNUG/qZU54y0BCBrIWwk83oaFiJG8u2idDBIFJGgdzjoIXQmsuAWACG2Jgbyj&#10;ifXdSgAEINl2AKHZVNI+tgAgzkoYDiBoIUUA+UTbAYhEZpYMFikAVAhqiNeI6DEAQd/x+cqlNmrZ&#10;Qnvv23H25F/fs5v+8Ibd/PYgu3v4SPvb9FkCD71HVfdDACGt5D/V58FAhjP0Ox1EPJW3mIW1rSJ6&#10;KQOJ7oTR1dBDWCUAUprGW1kmVnkAyZlYIaZHWm8AyHfOTIKNZAABRLzBVKpY9xCWjmMBKMQYCkxE&#10;kz8aCD5ZY/RZuC+P1/sBkfF6zG+17eP1Wybod0xMAAIbIZxFNtYksZBp8ugZrcLM2+69V0BxoO0r&#10;8NhXYaydk81HVekf1Q+sZgftsYvtraynQyVsn3nC0XbSjw6xow/cy04/4gC7Rt0HezW/VG64FyvV&#10;9lIbyBAI3HKlNBGFtG65SrUbYiY3Cjz6NDrHejc8y3rVO0Pax9l20xUXSGAXK7m8lt0k8LhZrON2&#10;gcaDXZrZXbrtUUfW8Op/3lqtbq856Qi7+oTqduVRB1nzHx1gbU86yjqferz1u+hsu+uKumKuLe03&#10;KkJ8aWAne+y65vagssLuEog90qmJPdmtmUT1K+wXAzvaPe2vsCN329EOUR3JHvpNuytNeU+lK58n&#10;f6///te/oucOKc4OIIiltFhQbJ2qYkYBNKJmK/p7pKQYZyjZzqgUQGAhmYlk8IiOo8XMrKKlCfUg&#10;DiAOKAEigAe9K3JldJkDSKTfeiV6xdV5pf9HZ79isWG8b3W2OtEtACIi5DqDt4rN+oVbiGQQyYyE&#10;/yPMlMNNDmZpeCtaQESTc67rCMuT6Ijo4rkDSKpFKQmXebquvpOugdHjfPNhumw06a/RPuM9bP86&#10;WTst11xcJjlglRj4MonsdCuEbbhBZWoo5Z0gvXiwpOLfgSEBCPqHh8iCdUSjsUjdLU2WyDV+uS96&#10;wc5G798EQD4tAMg6sQ+BiSZ30m1fExMJ4FBYS+DxmkI/r+v2PTGNj2W/MUT/D5Je8rGA4/2FKgDU&#10;D3yL16f0WxgI4as3CyEsFQUKRNBA3qHCfPF6MRDpIQjomrTf0eSE9vGm/n9Tk6wL6gCIJqIsolda&#10;B5IceWEMjMqaSXlr2xSW+kDMCluTDBaVMZHoVFgeQCIjC/BQESQAkmpDBiUAQWTn/qcCh+Hyvhqq&#10;mPxb81bYb6cvsZ8sXGE9vv3WWv3tv+x302fYEJ0EQ/T5pO4OxfcqhbFgIsFGwlHXuxSSxquxbQyE&#10;18d7CpYmDiCRhZUdeguFhAjnEqk9dIUWkkNYJQwkZ2BlPYS+57l97XdiCBUr0tE+MFL0CvTEQkaJ&#10;ZbhwDmAoDAr7IHw1FrBQWu6Y9DxgMl7bOUHvc41D28b98do2D2/p/iTtOx6niHCSAAQQmSKt5Dv1&#10;aLlVDOQwMY39dlU4R+1md0FI1zhg773tMDnWHrjbTlZNoa2D99xZDORHVlPjlMMPtBrVq1lztZPt&#10;pkryXhLI++j2hivEFJpdYDe2EBvRuEnjxitqWb/G5ypEda71rH+G9axXU0zkbBUGClQanK3QVi27&#10;TYBz1zUNFLJqYv0FKNeoHe7lR+9jDQ/dyy7X91x+6L7WvLqyv5QB1rjaXtb0wH2tmcCt9eEHW+eT&#10;jrYe559iT0lc/4XqPx5SGu9DMne89xrVliid+InrLrcnuzRVplZ7hdnq2eH6LdX33MX2VPgKQ8Wq&#10;u+5iJx17jL38c9nsaL8SeioHILhMKNThvc5LAKQgmJcwkfJ+eJmBBIBU1EMcQHyiikJCF2MxV0xF&#10;hdk2I1eoZwaSQQXGQO0KVdn/DoDQ+4LQV4zI0ioDRAQcgMkaMSf8pgCMtQr1IIAzmUcr3NAgIt03&#10;QlGF1F+0kwQCuWEVAriHshJzyT5Y9DZH6wA8wiG4fJgs6j0AkKjV2NLvi5BUOBazzbx+LcAo4AcE&#10;FRFM/dDV5lZFhADICrdzJwkhQlWwD1KnV+k3Ai4wmZV6/0p9v/tfIYwnAFkOeKSU3UiKCBbiTabS&#10;/XLAUhFAjj3jbK2a0UA2CDwEIGghmghfE4D8UxM/msjr0ikCQFbY6wKHNwUsbyF+U+wn0Hh3gUJP&#10;FAmqcvwt2Au1HnrvG/qs1wUQjDddRGeIiQik3lqscJTXe+h/B5DMQCKV1/UQAERMAA3kvZSFtSUA&#10;8d4dtKPdDIgUeqELQDwTK7GNzQEIekqRgWwQOGgI5GAOsA6Y22APZyUGotd7eEu/ZZBYyPtKUX11&#10;7iK7e/x0u09aSdfZ0+04pZkO+HSofawLbLDA8VO9ljFM2wJwDBdIRRgrQKMieGytkNDTdH2UVKNr&#10;Ms+ieQYRbN19oIOkWhDPwNLYNISljDzPtkJQJzNLIS4f4YlVMY33G3foZUQKr4e1SgDE2QYggz+W&#10;JrkIX+WwFhXm0kJgGLropoi/T9T7YR5eRCjgmYyortiE3+rCcADRif2danNufegBO1RZb/ur7ewB&#10;0j12lf5B3/D996lqB++7lx2sFfuBu6qX+W7b2zEH7mNnqg7krOOqC0D2s4ZqK9tZwNFT9iI9pHH0&#10;uvwC63P5edIyVNshgLhBzAPguF7Mo/dlWJKc4QyE/3vWrWk9Lq0hMf0Cu7nZJXab9JTuEtEbHr2v&#10;1T5wF6tdbSerX20Xa3bYftb2uMOs0f672+UH72PXCMCaKiOsSbV9rOm+Va2FwARw6aXuhD+Rf9b9&#10;1zS0B5VCfH/by+wxMZEnOl1uT3RuYi/1b2s3Nq9jR+wiD6yqYlVVBJaEsASQRx1e3R546CGbpzDp&#10;ck2geIxhEbPYm7pF/x2KhksZSMVwloNLinsHMGTQyEVnxWIzb+WQJqUsqgMoOc4ehYXRsbBQoV4I&#10;YRXDWcFMNFnqe7fd6p3iwyhADJv3H4Lh0JkvmS4SGnP9AY0B9uGDXukCEuovfNJP4rjfh0WUL0R0&#10;MEnggMmiv9dBKIwU3XjRAUlg4YwjbnlP1HsEKGwNHCMFOTMfdAvMERHK0YnQjDBBjCyryF7LfVdy&#10;anSEr2AhAHIZoKr9vkqLrQCU0FXInA2XkWgfXrTlLx/GqpjCzXlSXgM581wBiPSPggayIU36a+1f&#10;qgQP8BBwaASAEJZSLYcA4Q2EcURwgEOvfUPjTUJfsBcHIgCE8Fjc8r63NEG+gbguEHIxvQAgkcJb&#10;fug1LqKThVV5Gm9pCIsU3i2xkH8XQDyE5YCABiLwgIEoXBMgkYDD7/M6aSMCOwCG8NYgaSPvSyj/&#10;nZjZnVNmWq9JU+y8N/7bdr//Pmv6+z/ZO5oUh2jyhq0MwQeMwkEPX2UAKTKPihpIBpFNwYT3pMLD&#10;AoAAHtGJkP7o9EHP6bwACFXpOYSV6z+8oND7nWcNpBRANjiQ4NqbU3lLAeQ7/S6AxQGkRBPBSNFZ&#10;hsBjNOyDBlO6qEYrS8tt3vNQOGqcHotQVojlhKoKgOHgUTIygGhCGLVksd3+8IP2o4MOsINUJHjQ&#10;blW8eA8AqarMq/20Ut9/5+3tsD13siP3291OEhM486hD7JyjD7Uah+9j9ZVy20k6SE9NzD2a1LLu&#10;TRTSany2Xd/kLKXcnmN9CVs1EHg0OFO1HqdbD4FGb7GQ3pedaZ0vPMm6XnSKWMi5+v8ca3/uiVa3&#10;+t52/n5V7KJ9q1ijQ/d25nHNCYfbHcrcanPykXb1yUfbHU3VoEotca854RhrsP9edtnee9hl1faw&#10;K8RUbpZf1m3SVe69ur491KGRPdqpqVhIU3tE919UJXpfZYEdKQA5VokAe6vWBQDZU6zr0P33t5sG&#10;DrBZSupYoYJCeqPjM4Yzr6f16n+G9+zx2DaMpKiBhCt3yf/+uqgFQ/eISSVCINnGJGLoEtpLRPYI&#10;jaTCQi0EsjdeqQbitRs5nOUTfwDItjWcKtU/spAe7VydmSTb99BXxEYoQiRUpgmVJk6FhlSuj+Rh&#10;AgQ0k8jeyuwjQlvBUjJwoH1kK5JgODHx8z4yq7wOJaXn8p6tgUfp8zCj7K7rLARWQtJBMpHklt9Z&#10;aF2rbYkWtqkPiwvmSYcSbaHVMDb7hBBLM60yk9y01qdyIKkUQD4FQJYhoostODBoMOkjpksHeV0r&#10;9tcBD403KAYEQBwUCFHpf0JdAoVgHgwJ8LAYgUMwEL1WWsjrmuDfYBDWwt8KBqLnPAtLY1MAIXyV&#10;AaQonpfWg4R+ohRd10MIX20DA9mKBlLIzkr1ILka3WtBNLHG/yVAAoAoAWCwbl0P0XOfiFV8pAn7&#10;Nb3++kGf2lGPPGbb9e1lu/W53tr+4c++vcPEDAhhkcVFCKsIIAIR6kA8FIWpYnn7ks3rIRUBRNlc&#10;9FfXdhRBJDWXckfe1eoHQgMpxHXdp7BQk3YwEEAk3HjLh7BgIZHaS+hqc5Xo2LiPhrWkOhDAJBcR&#10;ErYaA/MQEJCdVRTVA0gCQCSe63WFdF0BToS0aA9QBJBJmhgJY03V7RjVMd3/1ON21GEH28G772SH&#10;Se/YXSI6PlG77VLF9lO198F77Gw1jzxYovlxdkmNo+0M6RBna5ypnuf1Tj/GOja6wHrLNben2EcP&#10;VYL3bHyO9ZLG0Ue3fXQLgFyv0UsAAutwAKl3unWqdbx1vOB4pe6eZtecd6JdePDudva+O1ktMY2L&#10;JXR3OK+GXXXqcQpnnWh3t2lmnVUn0lz1IX3VDrdz7VrW+vRT7LLDD7ILJO6fv9fOdq62v7mYUd8G&#10;59md0lMeUDHjQwphPajK+EfaNbTnr29r3evXsqN2286O1+fvseP2trPG7mIi1fba03p0u84mzZrp&#10;vUEWaj8vxGsMANEEwoCVAAiV1YQEgOTnKBqMDBwMUosAkk0UcyYWWT2RqbVpeAv313CAXSEgKSei&#10;J10kT2zFznr/3oS7aWYWEy6MpJiV5SEuTbw+Oet+gTEAIA4YZFGFEJ7BI4NMTgGOCvJUBJjAZJ1+&#10;m4NS+i7evw47FbQL1zFo9rStobmk5WCXUhrOo9qcOhlPRkitaj1sFfYkhd4rSf8AJNy6xDWP5Ajg&#10;2VeEsIogkrWOIqiEgW7FsNXmRfSzzlYIhUlezENCNwDyuiZ2QORfqtV4TQAS9iMCAAnjjNcACDEN&#10;AARgeFNM401NgDlcBePIrCOARu/X5O6DmhOxlrf02W/pO/ls1z80gQEgZF6VA5KkjQAaUY2+KZB4&#10;WMuFdgGJ9/ioXAfJfUDeVRZUxfqPSsNY+hzMFAMwMmhkUT3+/0STsLMPT+tVKEq/je6FWJ58rOfe&#10;VzbVj78ZZZc8+5zVfPRh6//uO/an2WpNqVRdmB/6x1Bt91BpPrmBFOCRTRRhH9nSJOshFXulb+rK&#10;C+gAHsrkAoi0fSM0nHGk+o9CHYgL6+rzAYDgjUUVuqf2RmFhduMthrByGCvSfP1xBHTXPCKclUX0&#10;0ja3XomOlgGQCIAIYWUAITsrMrQSgLhhYoBHYQg0xpF5pVtCWl5QiBYi7YNU32laUY9TcsejP/2J&#10;HXNkdQHIDmIau6jlq/yvSONVptK+svw4QqGiM446TGzjVKsvL6rzjzvUzjv6EDvv2IOsXs2jrIMY&#10;BEJ6L4ni3R1A9D8Aomyr68VAenn4SuAhURxh3ENXuu2oqvE2Zx9lzWpUt4sO28tO22t7O2vfXe0s&#10;MZ1TJdhfooyvsxRaO1tZXw0EJKcfWs1+JDA7br+97Oiqu9oxu+9sp4p91NhzNztObOIYfLMU4upZ&#10;92xlYNW1+wQa2Jo8LBB5RCGtn/Zua13rnGfH713FDt97N9W8KONMDGQ3/c6qsmxpfWUr+3rsWE34&#10;KibUpOGsA/aRwGMhWVmaeLI/1qaGilG57loJwOEed1FTUBor9xRPfSZFZ8s0QQV4EFfP6b6JgSjt&#10;NECkPIB4XULJIPuoslBPqbhc/vnSNF7Aolgb4nUlaABMsNqeVbAdig+1rTAQwlm5BWyI7OglEt0B&#10;kcQ+vMsfeoQmanqDUDFeZC7BRtYJGEnBhfU4QOHH5RlUgEdR09g2VhWmkeXBI8AEsIiiwJQWnSvM&#10;PVxV4n2FLsL/nrJbfv+SmccxBVQCSDimJEuUAkcFp4ESNropA1EWFqmkEcICSBIDWSpNBAARWAAM&#10;zhw0SQICDhwepsoAAqsIxhLAUj6E5eGrBCDUhXhaL8MBJIRzF9C14s0Awi3vQQvxivVUqU69SEUQ&#10;yQDynia9AJDKQSQDyJasTCpWp3/ojrxiHh7GCiAp3pfJosJW0fJWGoYA5DMaQ6XeIYS7PhJ7YLt+&#10;P3euvTJzun2oyW+oJsJBmtjRnlw8B0QAkJIGUkUXXthI0dJkc+GsAojg5lu2MViLBplc0aQqRimA&#10;eFYWLCMDCEwEAEnW7mRiBQNZlXQO9I8IYYUWkgCDmo6UlZUZyWjXP4pdCkfpu0jThVUUmAgMRGxj&#10;EwZSAJCNDiCesivmQfou2ggAMiWFsXIW1lTSeOWS/OQLz9sJxxwhjWNH2YfspmZLO6QaCYWxdlHo&#10;av/9pHccZJfId6r+mSdY7VOOtAuOOdjOO+YAqysAad/gfOshAIGBdG8koRzQgHk01G0OX9WvqULB&#10;U+y6i0928OhyibQTha+uPOMoO1M6xzEStmPsYEdqYj9EE/uh0mSq76JCP90eoW07cq8qVl2V8MdQ&#10;h3JAVTtUr90fS3aNAzSOlCh+mRhI19pny2+rnmdiPazw1cPXNg4A6dPWOsoi/kQBVDWlKBOmq6Lv&#10;2UXteveQtUn9OnXsI2ltnoWlCcl7gziA4HqscJbu+6SfmEZljryR+x+1AeUBpDQMgtgKWMA+MgOR&#10;4J7i7O6NhR4CeFBYqM8rZSAZPGAexOdZSRPz94wq1wyKLXDLZShtg9juzZVcQyg2t3J9RBM8YOIj&#10;hc+Y/MnaAkBoUAUIREgqmJDrDykjymtK9P9GdBT0DQAjsRu3mdfn4MfFZ5eK4qUAsi16SPRCyQwK&#10;G/WoLvfQFUyDOg8HjtCAPPsqVfx7hb+2z/3IUjEn+5pwpWfi6fFSJrKlEJZbVW22DgQA0QQZabwB&#10;IIVBRhZsgzCUJtKKAOJAAptAJCdcRcgrMY5yt25VAhjotQjoysDy2xJLE3yu3tbkXMo+3nAxHfCg&#10;0DBApDIG4o9pQn5fwnOwDyzbNwWRQv9zmkptpg6kIoDQVOoTTfQBGlSlh7lisA8NTb6ufWiiHSwg&#10;BAiG6fuH6PnB6bUfa0L+UBPfh7qABmti/VQTOem7w/Q87AP9AzuTUqYB2wgLkwhnuUtvhWysSgV1&#10;eqgrBYVMrPi86ELodR/6//Nygrr0Dz0W4SuxEPfGCh+sXExYBJAsom8Q69g8gBT1kA1FAV2/YYz2&#10;Aam94cabKtLpA7MZAAFoAjikgwgcJuTiQSrQUwirkMZLMzJdMJOVGfjir39tp5xwrGdbHa6V/d6a&#10;iMnEqqKxlybWI/bf12oeXd0uPvkYq33qUdborBPs0hMPtxqHVrVLaxxp11x2vjKxpIMQwlKdR090&#10;kIZnO/PoLubRq+GZCh3VtOsuPVXAcbJ1veQU63ihQlcXnWZXSUM5frcd3GH3MH1fdX33EWITpxy0&#10;j50v7ePi44+wi445TCxkX6t/4pGyNKlp7WR7crU8sC6VmH/qAXvbqQfuLWPFXexisaQudc4XyzjX&#10;br+ynt0v0LhH6cD3azyq+88phEUI7Cixj70EjITpqqhAcmfVv+ym27NqnmZ//uvfban2MSwkdBAA&#10;RGyEMBa+dSUaSOWW7hG68qycpJUUU3WLYY5NAQRzy/BZgpG4vXvOyvLJDCE4OuL5rU+0eTKPybDQ&#10;8tZX8jF4jafCbmNIaLUm09VajbtLrcJZsI+sIZT+z+P8D4is0eSfJ22f5H0Sj+pwAI7nYSqeaZX0&#10;jooAQgYYnRP5TO8OmDSdUlaxLQDC6z2pIIFldC4UEJezxg8TSkCF12brGACE8NVyHWcHkBS28uMI&#10;eJQUd5YHj/LpvMVjX9TEyovoWwAQ2MRrzjYIU4kdOIgAKLCQSPN9LVWbY7eOWSKvrQxEHAxI0eVz&#10;kgZCXQjAQ8U5xYdh2S5NJIvpVKMXACQbKlauhZQCyIcACNYkFUJZhVa2gMc2AIi3tnUdhPqPzD4y&#10;iASADPJBGIuaEDnqanyq+6T5emirEP6CuVArEinAAMhQ/Xaq0PG7igysGCM0QXvoqQAgwVJKU3o3&#10;54cV1ezBPAKEABD0DoGRg4mAJKXzuh+WtiWHsL7S/w4gbrAo/6vcUCo58qKLBPtIOok+xwFDjAGG&#10;UT4jKwAEUd3NFLVNRQAJ3cP7qXuf9GRtUhLCcosT2IqHslLlOSGtxEKciXiIK7QR/LGmqDbp1b/9&#10;zU4/7ZQEILtZVaW2OoBg9aFaiUNUqV0DQ8OLzrGGZ52sIRZy6tHKZNrZLpSo3V69PLpKuO6udN0e&#10;Ssnt0YQw1tnWU8DRTcDRo6F6qCt1FwDpLAbSRaOD9I82Zx9nLc84xmpJ/D5FFik11d/j3OoH2wVH&#10;HGT1ZZVyxel6/vQTrFXN46yZwKP9GadYN3VD7Kme5r0uPte6XXC2hPfTrMMFZ0pDqakMq4ZKHW4g&#10;5nOe0oLrOHjcTShLbOQRWco/2bONXXz0YbavGAdhK1KVdxJ4ACA763cedfhh9pPnn5fBZFmEsZyB&#10;AB6piVcCkLAzKU3p3bQ6vTiJENoopnoWUj6dgSQzRcJiZPZoVUx2FuDimVdUpCPkro8eFDmclZ17&#10;i2Es4vUyBWQCTFlDzloSwHjrVm27Z1JtAwtxZ1/CYoCUtqd4GxOzg0a5kcNHEQoL1pAYkWdHAWJh&#10;SeI6h/73kFX6/MgEC6AKNlUMYf07InrYnJTXQfhs+iutUL18oTkX4SyAA6Dyfa3jgwtAAu5c0Jn3&#10;LzVA9H3i8ayHFGo+fJFAskPlDgWVW5mcmRgIRYQVGAj//wtASMDxhibTYggrBHIAhvAVYanXSflV&#10;CCeHuLLQ/i/AJqXmope4buIi+kbvDQKovIO9u77vbXfpTR0IYSzOPsqPSlmIMxANbwAVGki53uip&#10;DiQMFQUusBD6giQPrEqr0vWcdyJMbMNF9EIoKwFIIQtruQBkqXytljmQDNa2BzPJdSNK+RVQ+EgA&#10;Qv0NVeif6TeP0Od+ljKwaCrlIjqTvTOQYBLbAiA0ngrwkDOAwMBvAQ59ZwFAAA7qQhxAykoAJFel&#10;Uw9SAiBJSI/MrKg+JwvrawHHtwKBAA6BSwKLSN3dWAIgAhPYR4GBZACJrKwoMCzJxPLq87A4ATAm&#10;KiidrUsAjahIF6gotdcZimsh+Gittj+/9aadfWZN218aCNrAPhKVcarFE4tV+h4qtqu2+y7W/eor&#10;ZStT106VjckpCmntpedPV+jrWhkkdpVZYo/mMkVU6m53iec9GmmiFwPp1uAM6yYW0k26BwDS8aKT&#10;rJMApO15xwocjrDmqvdofubxAovjrZnE8hZnnGSXK0R2xQlHWAuBSKtjq1tzFSxeecQh1laaSJsj&#10;Drb2ArOepxxn/c6qYf0uON1ubXSxGEYLe7prO9mY1FdR4kVeV3K3/LjuUjX6/bJEeazjFfZIt9ZW&#10;U5pK/m07kCwgMAFEdhKA4DZ817132VzVIi2VTxjgsRgQwRjV9ZDoPuetSjWhbG3SKIqo2KOE7pF7&#10;o3MbBWcZXFL1MmCCLQcaB8aKAo9VAEhiIyuyLkKYpUQHIfQSAnCxp3qxcj2FtipJiSVLqeIkXciO&#10;crDJ+khOlU0MwzOeitpJDp05KJRoMuUZSegnHuIqTPR8Tm6GlRiNs5rNC+hsc2Xb7b+DzK2S31kR&#10;QFznYL+VMDj2WTSJEpOgDsetZIKBOAvxgsIoKswhrFzvUTRM/D8EkP/27CmAg5E1ENhH1Hi4wO4p&#10;vHpemgngAaj8y2+Dpfh9TdquabjGIoDAYFEaCP+TjUVF+jvSXQJAws49wl4VwaNyIR0GQq0I3QOL&#10;jryZhcRtkYFsG4A4qCR/LATxQQqRFUNZFQCkbLmeXypwEICoMt+r1JWZ5Sm9ApLBAgFAxYfuD/H/&#10;BSoCzmEK5QWA5Cp0GAgmigEgW3Lf3aQroSbVYB6RzhvuvkrddfE814bkgkKJ5tq2L5Wl9aXrIJmB&#10;RC+Q77Q/sTHJI6f2eliLCnRP2U2sRKwpKtFz7UfxdrRAYDQsw63c6UgIgKwSeDBKgSPuU5GejRaz&#10;bUkGEDdSJLwFiMBG3FSRmhB5YQnM/vuDD2RpfpYAZHv70T5y31V4B/aRAQQQweb9krPPtNrnnmF7&#10;STfYA+dewk4S2K+SGWIPtZrtJQuTHioC7N5YmkgjsRDpId3FPrrWP01ZU2If0kA6CjyuFYh0uBB7&#10;9mPtynOPsdbnn2ztL65p1156hnVW98H2555k15x2tLU+/jBrLbH+alWetzlcnQkPr2btVe9x7eEH&#10;WG9Vpg8UG7qzzjn2+FUN7Pnr5HfVtbXA4jK7XdtxSyvVlVx5qUJZlyilt649JWPF29s0kgi/i293&#10;dFrEtl7gIe1lJ9J5BZK9+/a0qfPmBYAQutI+WpSysRa6RxZgIHH83wIQwll5EN4qDre+qJjBk7yY&#10;fBJLLKRiOKs8eOQ+IuXrQ6K2IyZjn3ArAYutA0j5iRwWk11xA3hy5ldODw4NI4NSadhps4K4vz6x&#10;GsweXbDfQuV5CYDE5xd9vdxgMbEswnAewnLGER5XsIkAkBIGksB5GWnTOt4OIuUAJECn1NxySxlX&#10;lWXpVagD2RIDCaE8wCM0kNcFBACEV6kjiGOWKPB4E9uTlMYLcASAJLE9pfG+KVBwxqHH3/JiRMJi&#10;AhCN9wQe74qRvFNgIJGNxXd7iCtlX22uHsQBpMBAsHWXHQlMI7ERfLLQPbKl+zYxkNT+Fj0FC5Nw&#10;5qUepKiBRDovabwAyAofQxheTLjS03sH+aARlQR2WIeAaIgmUzQSBmJ6of7DbUwEAnp8ZAphbTuI&#10;qHmXTBhLQSVCWFH7gZ1J1kByZTrhqy8KACKw8LReeqMLIDYBkGJHQq8DIUSVQlrfeXiLDKzIwooR&#10;9ykYdE8s/R76oUcFOjbuZZsI6J7Gm1J4g4GEkSIZWJgnejgrhbZ4DPAgtRddZIZWtO8MG2aXXHqh&#10;KtElWu+zq4BkZwcQ7M4Z3uJWbMOzlfTczjj2JlDZTWylwcVnW/fWjaynHHd7qn9Ld6X1dpfPVXeJ&#10;6T0UxupaV33Nawd4dLxIQ7edpIN0uPgka3fRCdZBfTzaXnSqXVu7hnWTE2+3S0+36y44xTqddYx1&#10;FpBcd9pR1vXUI6y7mMn1NY+xG8RYBp5zst2mKvj7VdfxYwHD02pe9ZS6Ij7cThYmYhy3ytTx5uYX&#10;KJ33UmkgDewZFRh2u+wC72To247jsFgHtvU7qc5lR93uIr2nw7VtbIxMFZeqoA4AQQNBC8kW797P&#10;JxUMllqYbIvde/QVyVlZWyo+Q6xNq+CUyhuibskoxz5igisV2ovsIyb0KBrMIajyt1tmIBUAxBnE&#10;v5deu9UwlAObQMOdgje1Wtnc+wmnefJACpdFMWFYuwAsZJS5YO6ZWMk0EW0HbSan8eYQlo4rwEHa&#10;dIQIo2lU9rqK0FX5dN5Sq5KtHf/NaCAKR8EqSsJYEdIi5AQQhL/V66qofk3DH0vhKMTzN2k/mxlJ&#10;ApIIYRVrQd7UhBQaCCEsgQ63mpRhHRQUOoAQykJQx1ixhIEUw1aVFxTmsBd1Ie8VgCM3lxK4JED5&#10;dwAkV6oXLE0EdINWbCwASE7tJSSFBjJIE/FghooIsSlxBkIYS3Fo2tV+qt8zFMaBgaJAxI0U8cFK&#10;BoqeOYVYrvTbqAPR/X+LgVQCIFrNo3tkC5NiRXqEsAAKBxDZjIQWEgDytXtcFdN4S+tBIn23qIcA&#10;ItFTXVpIKYCo1mNUamnrdiek+yZgcQBxS5Psi1WeiRRDWGgdG4vmiQCKtg9QGa8J0W+1nyYIdGZI&#10;3Bz03Shr3LSxVVMK78FVd7N9VY1OmAfQcGt3pfSyYvdVe3qc2/z/WQondVaDqO7qV95Dlu09VFne&#10;XQykmzKx0EIIX3UmfHVxjGvFRDrXqeG3ncRMutQ93UHkWlWld1JNSOdLTlO2lm4vUKGh6kO6nXuC&#10;dTvnBOuu0ePsE6z3OSdav/NOtptqnyEfrIvsMWkdjyvjikyrB2XCeK/MGG+XBnKLfLbuUQjr4Q5N&#10;7SkBSOPTjncDRf9dyvTaEQDR7fZVYsBCmrVoaiO+/VphJOxM6A0SGggi+mINGgkt1oQVabjhzosm&#10;sjmX3tKJJTemytk55ZlHeZ0krE0kKntBm8wVMVjMYSy3O8mpppuyjk2BJGUhpUwkspEKo8Agtg0U&#10;KmoMWwWHLWku/wsgAhD9N3gBZHHbPXlAoVlE+FXKnMIzLPp8FDUQr0z3inPYSbKB1/tiXxdButi/&#10;JSrR/w8B5MyUxosGEj5YxSwsMrLIwELXUDtaAccbyjJieGFgLhAEQDwtl37nUUy4qZCu57TSzt5Y&#10;gAeCOZXpAIgbLHplOiJ5EUCyBhIAUr6tbcGVN9WHEPYqAgjgkfWQABCsSTw7K4noW9NAHEBUKU5/&#10;9MHOPsKVN0axNiSq0BWy0gTMcLaB5YlGPBYAggWKi+aARwKQELyp19Dkn1NvdTtcq/XhaBiuYxT9&#10;rbYWzkIDKcdAHEAAi2goRZ1HaSrvl3ouMrASiJDK6wASWkeuAyn0AnHwyH1CigzECw8rBZDUUCrV&#10;h4zWhD/Ke4JUDhzOQLQ94/UdAIVbuFeoB3FzxfS4sxOvWlfvdE1OI1Tx37ZDB/X52MsOlIHiviog&#10;RFTegYGxorSCDBYZSEpvD8WTqlFdu06mht1VMd5Dtuw9FL7qIS2EosLuKhzsBEAIPDpdKmCoI0BR&#10;Ki/g0amOAET/d6ld0zrquQ4X1fBxrUb7Widap/NPsmvPU8GhQKSjAITbLuceb9epO2HfOmfYrQKJ&#10;+1vXjVTdjo3lgdVI2VdqravHbmt2oUT0enLkbWUPdLzSTpH9iTMq/Z6dCMGl37i9dJAd6MCo31qn&#10;7iX24ZDBbmeyRJlBhKwCQEL/cI8sBw2qzAM88tgaiAAcSzSpVQ4gFYz5SBdWVpJnXyUAoSo6i+kZ&#10;QHJGVmXso/CYVvi5eyGd97ifRyGEtQ2TeXltZNsAZ4sAU+E7t/XzPdsMAMm94Us6MuKwu0pN08q0&#10;nx1ESCpwAAFwckMuGnehcRQzrQhPUYUOgGQQKQWQAtinUNb/LoRVqAPZFEAAEwcULyJkAB7oIApp&#10;ZQBJ9R8upHvvj1yNvimIOIDwmpSxVQAQrbrpkf62nos6j6gNKfXIAiwoFHy3QjFhFtgzA8kOvQEe&#10;xZH7omcAeZ+mUlsQ0PNz74tFbA1ACGHlMJXrHQlIigASnleDte3hvLvWizdhIICJg0hFACF1NwOI&#10;V6QXLUo2DyKbvu4zBxCl8aKDeBir6IuVuxJ+kdJ40UJCByn6YWUAyQyE4kJMFz1kVcJCHEDIyioX&#10;wirWgRS7FtLelgr0xD7KieeJhVBYmAAkMq1ijFP4yoGjBEA8xOWaiER0MZWvZsy0bj17qVlUVTtA&#10;LMQZCBlKiYFsl9x5M+uoCCK7qn963fPUDKpZA7tOTaK6q8cHDKQ7DKSJwljywHKAAEAuOdWuU6gK&#10;PYQwFtrIdWIenQUwHXXbUaGsDhcKSC481dqJgbRTh8Frzj/O2p6rivRzjrX2Kj68ttYJPvrIEv4m&#10;AchdAotHOjW2x7tQNNjUHujQWAK6OiMSvmrb0J7u2U7pxLVl4b6jh692VJ3Ljmrf650XCx0Yo53v&#10;OdJ5/ltJBWE5oo6iAIjXgijNNgHIImkgsBDG/wZAMjuJimZlZBUsT6JhkfstIYqXC18RXqlo8x61&#10;IJsDkdxfvRQ4CpNv0kWw/dhqaOrftBb5t9mJb8O2VdM7GGQg9B4pqT+KtjGAI48AEDdMdEE8qswj&#10;0yraCLOPcyaVZ72RqCDG5+eAH5viqFgHsrXQVeVZWFsBkGAjCQy0ci8HIG5VQtgLGxNCU+UBpNQP&#10;K4oJI+Mq7E8UwvL6kJR55QCCHlICIC68h8niu1iV0DSKHuoViglzhXoYLVKNTm8QakLWF0DkfRfY&#10;0UHona7e6ALDrVWjY+mebd2DcZQykMxCQgMBQDJwbHpLXUiEsIbQNwQdRODhYEKoKgFI4ZZsLICl&#10;BEA+LzFW/PcBJOxLMoCUKyhMAruDCBlZFBbqu8KdN/thiYlo0fCNfoNnYGkAGKMknDNKQ1gASM7M&#10;Ki0kzABCthZV6ViZjNbqakyhDiRE9dGpT8hYbW/WQHIxoQOJFxImIPGMLCrbwwJ+iv4fq26Yt9xx&#10;l5pHVfPOg/uIgcRKPUJWARgK8yQmUhkLOfYwZUg1qGudG9ZW6Opi69YQDUSdBeW621M1Id3EFq6T&#10;lQlA0lXso7M0kS4Cki4KZWFl0lnjWsJcMJXEQtrKK6udRhsq1pX2y//XXkgacA3rrrDYTc0ucsv2&#10;B+Vz9UTXyx1AHhITebBDQ7v76jqqRG+gx1rYY93a2sXHHBnZVxhFwj40YCJZC0FQ53edevJJ9h9/&#10;+6smGkIbqTshwKHJJAAEPSQAJLqM/nsMJBeYlRaZlQ9lRUVz7plOeq+Hs5LRYml9QqE2JMX5w55j&#10;05EBJNJYo5KazCJCQOgiAMda/RYHkW1K8/0/YB+Vfc+/oa8AIKUgSJYUmWhe9+IaSNGWBM3D+5nT&#10;MhgQyRlrPObFgSk8RZ2Hi+exv4veZWKD9PhI2XFFC5Oo9Sk9lpsDlE01kJJK9ALrKC0ozPc9jTcx&#10;EARuTdgwkWJ6b6pGr8TKpAggkfL7pjK2CHcxcOTF1p1uhV4L4vYoFA1i8R4dCzOz8B7oCUAqOvM6&#10;S/HWtQKQQkZWAg59RkFQT+1ttxVACHV97AaJlYWxtg1ABsNMNAnjlYXu4UPg8akm4mElAOJOvAAI&#10;9RwevooQ1shKigi3RVz3VOCCmWIASWUAQqMp975yDWSddyrkMS809KFOhBoAyFek8mbxPN0WNZCi&#10;S2+5SvSSqnR0kGymWCwkLAUQMRFtR2YWpWEsF81TWu84D18F+5hAbxqce2VT8/DTz9jhqoM4QNYg&#10;e4lRIJwzuRbBI98v3gIoGVR213suOUPsQQDSpaFa0aKDkM4rDaSHKtK715cTrxhDt3qI6gIT0nol&#10;rjO6UJmuMFZHAQoaSEdpIJ3lytvB/1co60KFrqhil39WN33O9Q3O8T4i98l1l7a1P+7W0nt+PKHm&#10;UY/IPPFBhbDIvMLG5JneHewG6TOH7RKJAZ4QoNDVjjsIQAQmDA/Ppd96/PHH2h/+8mefWKL7HM6r&#10;Ao+UwrtIj+OJRSjLiwuxN9kGHaS0uKw0jFW0OqngpYQ1eGIkgInbh6sgL4vrCL2knYZbb/g3eaaQ&#10;h2witp+zsEoBBOBYnsRlL6RLDOR/3t3w/ycwKQGYip0Io8ixGMJyYOS3eN8QiitT2CrtB6+qT4WA&#10;eR95tbmDRDa5DBDJPVoySBTAAiZSgY3kY/r/AECiOtytRjTBR4ZWAAs1I0UfrBIjxcRgnIGQhZUA&#10;JBcSOoDQWIo6EK8LIRwm1qHV8XuaSHLPdMJXDiDOUqJWpGJNCADi7W23ACDBRFJG1lbCWJmFfETV&#10;eUH3KK1K3zYAGZIEdqrQKRb0KnQBxxAxjQwgWI8M0//oH4DGME3iQ13/oCd6Glp9/zvNpTKAlFqZ&#10;lAKIC+yErQCFDCDYmWhkJhK3vCYzkFJLk/IMBNAoVqMX7dxLwQQAYfInHFXsUFiS1ptDWAkcStvZ&#10;TioBkNLw1XiJ9f6ctvEnv/q1HXXUEbb/3uo+KAaCeO4MxEes1GOiDdBwMT2zkvTcoUrpveKic62j&#10;AKSbMrGiKl1DhX29xEh66RYQ6V5fBYaXCUSoTq8n8KirEJaYSZfapyvll8f1vPqEdJFjL/8T5uqq&#10;116vCvd+KlQcKM+t29S06hEBxHO929hzalv74+4t7MnuLe2xLlfIRLGBs5LHurS0x7u3t/ry0do9&#10;Z5Rp2x1AuN1uhwJ45N93tJjKK394VdYVa3yyxp+KCnHEdAT08gAS4S3PzNJElDsSVmq2SM2HF53F&#10;inXzDCQDSYRa3DdLq18vMCwAiMIrDh5aLdOmlcZIqS7E60e2ACDeC8PtPEhjzZNueF9V3i/9/3+A&#10;KArzFTslVlKjQuZVafhKrXOpNAdAsiNxOO5WsH9BB2HfFHQk2AhhQ/ZtWLU760ygsgmAVJJu7cem&#10;wrH8XzGQf6lOo5ytCSzEU3ojtTYqyyPEFMK6TBY9WytrKZtqIZ72671BsDMhjTc0EU/jVU0I/UG8&#10;Z4jCT+gfGCw6A+E+WVSEpwRS7zI2Y6oIyFTGQHKv9NwrpCKAkGm1WU1E2/CxJvJif/RSACG0tfUQ&#10;FkI6GVpDBSCErYZLOB+m8alAAyDJ4SsHEB8S22EgiOIVMrG2HUCioBAGUuj/kepCPtNvyo95FpYe&#10;/0r7FCDJtu6lAIJFO55YUUhYPgOrfBaWQlspbdfBpMA8ABOq0+mRToV5FAOSshuV6LkvCAWEEb7K&#10;DCSzDP53BqLMnRzOQlD3XusKhfHcFO23V/7zL3bMsUfbvjIr3Fc+UYR70EA2BZAd9FhMvDkEtJ0m&#10;ZP6nGK/mMYdbS6X1dqgnS5FGVKVfIF+s8623akN6yVyxpzMRWZvI3v26DCKwEGckAAbgcqZ7aXWl&#10;kl2voRCxh24dPJqr77oA5HbVeTwks8Qn1X3wqeta2I91+2OxkccFIISwHlBW1uPdrxb7aGSHq/Yj&#10;wlcpdVfhqtJwHL8xh+uOOOJwe/GXP7fF6i1fRlpnEs1zFhbMYyHMI2dmOQNJFiQJICpWJgMspavV&#10;TQFkUzdXwlhRI5Lb4EYfilwb4qmmhaK3YlZWWJ1IfIeBYEuSUnh9lY59hwa3LioDIGqW5XpBBUE7&#10;CgCLnlrF+9RcbD3Ula1V/rchMWo6MsDkxlLuX5V+i4exABQYiP+OyLbyLCvfF6m4Mtm0s/+Wo3Ew&#10;MoB4C9pN3QK2xa59UwAp1vtUdONdJoH/2OOOte2OrWCmmENYlQKIu+qGgWII6nkkbSQZL+YK9Kyd&#10;FPuBlGgk+GGlENa7Ag9nILp9R7dkZLnFuyY1Gkp5CAvtAv1D6cTcbtaVFwCRxvC+QkFFET3AJwoM&#10;0Uf4jMo0kOShVQFMwhZFIOJW7RUzsagPIbxVFM8r00AGrVZKrybqTzVJw0AAjOHSDwCPYRQRJhAp&#10;H8IKJkIoq6ID77Z0JyT7Khsp4sY7wqvRdavhwJINFvX/F66FSAchXFUJAwl7d/qDACQI6GIeSf8o&#10;p4GkWpBCSm9K46XA8NsEJtSC4Ic1Ro8VeqGnx8InK8AkW5lUBJCJmmwK4JIq1gEdGMk0/eY//P0f&#10;dvzxx9ne6gmyn3qE71IOQAQQDhKEewQeJVqIr9wTgHC/uroFYm/S/LzTrH3dc6xLA/lkKeREUWFP&#10;9fxAUO+u0U3Momt9aSIUGYqFMBxQNHi8e65gBzwayf5dVe39ZZEyQOAxQJ5bt7a4yO5sqb4fEtAf&#10;VNouPT8eU/vax9BAlMp7f3vZuHdpLfZxgu2h3+JpydpOaj/QOzKLgkn5b0i/6RC19n3iqads8aoV&#10;7iW1XBe9N5NKWVgOHKmg0EElMxDSetEuEogUakTyYyXPbbpKxT8rJrFoMpVHgAaWJ3Q0LAAIk2Cq&#10;W4hq9QhlMQA9srVynUN4PcWIdNbogeHeUGQska3kjZsqWIB4HQXW52lC5n6qrShWl2/KEHJWV1ie&#10;bJ29bOpvVcJCtC+itiMZRPKZabtoAAVwRFdBajxw3A07F9/mQppzVPSv9Ey2Yhabgy/7Me3ryuxm&#10;KgOQ0pBjZWxy8wwEPW2dHbMlANmEfWD3ntN2NZn/S71BXlO8uaiJ0Mq2ch+sigDi9u5iIcFElGJb&#10;AiDvUpEuVuLuvHhioYPANtzuJDyzKmMfBfsTz9TC0iQDSKTuRiGhHncgUlteAIR0Xk/vTd0Jswnj&#10;JgAS5osfO1BsCUBUXU6FecrCKt7CPqhMVxqvnnefq1LhvARAqEb3gR8Wqby8vqSgcKtW7iViu1ee&#10;uwdW6B4ACH1BRipl17Ozkjuvmyz6/ZyFtWkIa1MAKZ+F5f5Y+hxAhhAWXQm/k1D+nQAEFsJjASrJ&#10;TBFzxVRUiM170WQR8CDNVxqI3htpuqFzACoYLLqonh7PFevZ9mSqXvf7v//djtPJXZUeIAIQsrCi&#10;4C6FrwAJZx4RvipkZjHxJgAhLfYgeVqd+qODrJY6CDaRUeLVqjDvoNBUl3oAh8JXDIWnIlQFaIh5&#10;NDjdOuu2i8ACIOkiRkKdSFfdJ3TVrcFpbspIX5EbBCIDJZ4TxhrY9DzVepxvd6na/L529e1BieYP&#10;CEzuUSHhvW2bKEX4fDtUv4faj534HYCHfsP20j+4jRAWoKiRWNW+++5jd99zty1cvtS9kgACQldo&#10;IYBIwRcraSCujcBS9LrKACR8s0Jox5CvtOlU+RoRWEzYulfW/tY7GLqgDlBEP3W3N0kr67ifvLNc&#10;F0kuvoAKK/EU1orwFuEbTbqy9Kdmgt7gWQPJ1eKAhbvTopl4v4y4j9ZSEUBKwcJBw8XwbOC4hYpy&#10;1y3K13EEu+G91HPkjKrIsHKfrZLsKhfL9X/ZxjXRppZkAgAmbWcI5hqZcSTWVmgbnDOtCC+WZMBt&#10;jXngrbW5cOTmAYSMvv8RgJDSG5XprykNllHo80FYazMAUugJUlIjQrqvN5SS7kHoqnSEJ1a0tnUA&#10;oTqdxlEVUngrs3Wnap0srfDEyoWE/B8ZWO+TgaXtdhBJt++LSRWaSFUSykJEDwDZGgOpBEC8FoS6&#10;EBUaYrKoCdwF8lTzQe1HKZh4jQgaSdJBskPv/4SBhHXJeh8jsEbRb/PGUsp2gpnE/6nBFCBCLUgS&#10;0StqIKTuFmpBBEqFCvQSMT2E9AAKT+ktARAq0X1kACmARjCNYB3lTRVDH6kQysoAklJ6M7iE6eJG&#10;myZg+f0//2lHK4SFfXsBQEr1D0CCTKWsgQAc+XmfmANY9pUd/EkCkDPkWXXOkQdZ3ZMV0lL9Rhul&#10;5Xauo7CVsrG66PZaCecdBBIdAQsxjsKAjehxakTQPhDPqWLvLDH9OgnstMXtrxThvhLm+yvMdaN0&#10;kZubKaQlELlD/le3tLhE41LpJZfYyfvv7dqH27IAfGz/jlVUPLiz2MhOKRSXWVWE5XbfY3fr07ev&#10;zVVnQiZdLEuWaLJdrEl0oSYnwleMLKIXASS8rjBZzAWGBeDYJgBJbAbRXmwjA4azjzQiIyti995e&#10;VYDhzKVUUPeUX2L9IaqvgpEgIjsDSWDiWgC1Emvc9NCdb0s6GnqdRcrUcuAocbLNHf0q3q70rK4S&#10;F1zXIQgpBUBUBArCUf4eQkzpNtrshpmi9yFx8Ts+A6bBLf+j98RrYni7WtdBItsqwDOqxvnfGZp7&#10;XUWlOSOSEnSfY1ySsLA18OB5AGRbhPNSMCkzk662XgzkuM2HsCpnIEUAIXz1miZjN1cUM+B+FBdW&#10;buleqBFJlu+wD++JXgE8PJSlxlaErBxAAA3XRLYOIMFCKgKIQEQTcq4DcYsTbTsZWAUmUmJZUrmp&#10;YgjuWweQXDhYcuuMRN5XAhGq1akNIXTFQDT3nh0VNBDP1EqhqzBEDFv3bRmlKb4BHhscQD5L2ocD&#10;iERqGAcMpFxtiFJovTuhvrM8gESleQBI6CCVAUh+LIOIV6UXQlhoI+GXVWAb+l0YLKKHhD9WrgMp&#10;6iF4ZeVw1SZNplJarz9Peq8uLADkT6+9bkdJQMa+fX81aNo1V6F7eCfCVK4bOBMpn4nloaH02B7S&#10;T45Rl8Azj/2R1ZTh4ulqSXvh0Qdaw1OPlOfVKbIuqWltLqhhrWVV0lpFgq1Vz9HmghPtGvljtadS&#10;XcWE1INcq3qR9uoX0k7WJ+0vPlH35eB7oVJ/L1FISwDUU9XrvaWX0CqXnuv9BCT9pZFcL9G++2Xn&#10;6zsPtb0ECITisq/XDkrd3W6nKvoNO+k3qA5kR2WbZT0k/c4qVXa2zl262HR1Jlyh1fkyTbQAyCKF&#10;RxZq0gsWUgogcd89sghjpdqQpYWOhNvGQLz9bRqI9tna3TPAUgjLGUgSer1xlftxsY05SytcfHN9&#10;A5NoGRNoYiNMqO6NpcfC4h02EQV3sbIvah4+WaPD5HavKdMp+okX+2hkZlIRZPJrCrfODrIpIeGm&#10;8sAUz0WacdiPJNBL2WXZzDAYRrJgd2CEXRGyS7qPgw5Aov+9UDCZIyaLEu8/70wvwleVeZFtqbtg&#10;BpBtTd8t1oGIgQAgx2YAUXZUbiiF9sHYpDeIh7CytUm2NYkOgjCSsDlJzr3eJyQVIaYMLMRy/LNy&#10;zxAA5B0J5hlAuCWN18FDz0X/jwhj/X/E/Qe4ldW1/Y/vvU+hdwFREJAiNkAQsWDH3rF3YywxMb13&#10;0256cpOY3ntyb5q9AjbsJRZAxUZROir2xGT+P2POtfb77n3OAfTm//09Put5d28H13jHHGOOqd4Q&#10;XylYscuZIB0ApLmRUIxEYBAAEiAiRpIcWbznHGklnQnqGwWQYBpetmouYynyXXEn6mj33g+iSnxT&#10;T+Nqm2y8Hu3uNt7GyYSdzQPZUEkrg4eYyJ3SQzLbaDjKsiuHFw2GCUAa3VcKVvxnaUZ6BhCVpkpZ&#10;WCnOJIPIQ7xmdl4JNPLyaYX1MlbSOsRGnG2k7vQ6mMT1sqCeO9DdgZWbDCWkK1gRAHmS4x+uuMK2&#10;HjfaAWQQY2y7K+ojiegCiDpwZEDJ/SGlEpbO4NtbmSnCfPUdcHRNHj3CJo0YYpOG9bepwwfYvswQ&#10;OWSncXbY1G1ZJPDuNNYOnzzKjpwy2o6eMsZm7UzJi+iSE3cDXFjHTgdgCFo8jmbCE+lKP57rJwM+&#10;Zyp4EXBRv8gZAI263NVHchalMpXLjmTo1WiEc5WuMni0Kr6dVOEqDYRVwEMlq9Z2sRGVs6KhMFxm&#10;NTvxhBPt0cceo/SRxtKyaUXjYAjmcmLVbbzeGxIAUu9SV1pvmpmeS1gbcmjFJlMASAaS+rEEIEVv&#10;ggR2Qh0FVImBRBx5WH29nFVaOYYjrL3hwFIJ6EUAMpetMmj40TfzDCApRypFh+QhTAINAUwcm0Cl&#10;fL0MOklTaQaYHK3ir+XspXHuezCeGENbZyilx7zkgBE6kDcHqnSVWQa/idiaN2cmNhcAkhhIXQfp&#10;JNgyaVplNtHZvI/i/mYRXf8WVAY0Ep1VwnIAmeZhfhsHkBRrUo8pkZje6Mqqx5t4mGKsevkqNR3W&#10;9RDuayhbSThXL4iXtKIjXeUozRARmFzrjYYbBxGBjNt9PUSxSOcVAwktROBRAMj1roU0ObD03GYQ&#10;2QiAaAZ67kbvoIHUZ4nARDwHC/Hc+z8Ua9KxkdBno8upxf0aNqVjmVlsiIk0MpCcvgtAuBaiLnSF&#10;NOr18mz0CFjU9bsUaZISeTuAiFgJ4Ph3ZyGxcqSJekLuz2CSBPb5fL/IvcpaR1yWFpIZiOaDKFjR&#10;NZAygNQTelPYIp/NWYY0kFKEiQ+covejmBvyTyLdX7PfX345Jawx1qtbi/XrQSc6uVDKwFK/RJs2&#10;X8IGsx6SRecsRmcNRBtwG5v0loMG2ra4mXbYeoRNHjXMJgMi2w/rZ5O2HGA7jxpse5Cyu/e2I+wA&#10;whEP2mErO2THrexQBlMdMXlrO3zS1j4H5PCdxrMAG0DmUN3O3JAjuH4kt88iD+uonRDqpxAJP3Wc&#10;zeK+Y3YeY0dNHWtHAEz78trDFfqYrMYObO2tvoJFRSmuvZ2phAIV70YvWNWBBx1st999r5c9XPso&#10;9XwEWJQAo66B5NsFNrCWDYrmnUV/ZydX50DipSyVrZKdNGymGnyl1wrgqM+zSNejZyT1jnjpK8XE&#10;J0YSvSJpdkdiJOXSVB0cAKo8FjZbhJ0JuRhfZEz5PJK8SgDiGkoXZbDo4ZBjLDUG+uMSs0gMw/Oq&#10;/DNnjSODi5xW5IXJgpzA0n8HbxAM8PcxwQk8MoDkOSwBxht2X23Mkt255pFBpDiRWA+ArK0DiM8D&#10;eTMAkkIWfVZI2HrLAFLOwsoxJ3nUrY7KzRLbUO+HA4nEc7EPz8NKmodHmrwAgAhEuOxlrQ0PlsoA&#10;okDFa+l2l+3XnVcOIME0Oqxm0bzhMVlkVwmruRs9z0nXUKmY/yEgCctuqYxVys0SA5nHJjuPzTME&#10;dWVgKUCxiDORiB6jbl8qphSWxPE3AyBiIRlAmsfa6nodQNTvATsS6yhAJLrTpY84gMC0VMoqA8jf&#10;BSCpM13d6fMBKzGNcsmqDiDct1ArOa4aAMQF9BysGACygN8yz1PP8e4epJjiTVwHUQkL9vEEn/GX&#10;f/6rjRg5ynoCIH1l4wVAInQwggerAhSVezzBNkpZIUqnbu7kYpKQPrhvbxu75ea2HXM7JgIgU0Zz&#10;JJJ9B8pZO27R3ybDRqaNHmJ7jB1me40fhk6ypR2wwwg7CBA5EFARsBxI+u5MlsBg322H2/4CHCLc&#10;Y+kya7ut7EAtmM1B24+0w0jqPXTKONt1zDAbgpYTcz9C2+jG9e5EtDjL4PuoDNfWBlCyIs6kAJBJ&#10;k6bYn/5yqT3H7xPiOboHG+wqL101MY46oJQBJCJO8uZSFtJdH+G+jowkAYfbhqPzXeUrZyFscllY&#10;76xGn7vUmwEkGg/LAKJubdiEd22njVubrwvelLV89noRUqhSkjZ2F9KTphIW4RREmIR2vZ7AIzOZ&#10;ernJS0RFgm0Gn9zkWL7efNmHYSlWJLGMsqsqT2b0oVuJebycXVYOpGoIjDN/zWHR36xutU5mhHKX&#10;+YZAZFOjSrp6nOef6fdGA1kLow0GMkVhioptj4FSHUtYKl1pZQYSMz8cDHzYVO5Mz8OmOs/CUgmr&#10;LKYLQNyuK9bBezuQrJOY/roDSLANiegAiGamJw1EILIhMb0IVIyekev4rLPRULyHxMtVSTzPAnp9&#10;MmGRjdUMMGIj6hOJqYSFCyv6QlSeiqmEmk6YASQDSpS0FNuuQVLEmHgJKxoG1UyornMJ6YWYHjNB&#10;fE56ApDmQVKbCiD1kleaA9IZgDh4SB9BQHcRHSbw9w5NhNFUqJkhaibMDMSHSCUrrxiIxuB6CYvv&#10;o+j2zhiIA4ocWNI+/Biz0jtnILmkpb6QcGL5IKlyuGJyZOk29Yc8zr+Vb/3sFzZk+JZstDXrDQPR&#10;rHCBQQQOJgeTjgIWggf9LL6kh+QzewFOf0pgIwkunDBi8wAQpgBOGb05wjqayFab+dqJNYU1bdRm&#10;Plt9jwnDbM9ttnTA2AdA2JvLe20zzPbZZrivvcZtEWvs5rb31sxnZyb7nrrMbQdMgMEQ+S6Gctjk&#10;sbYTA680ljfiWMJp1UanfLfuKl0JAHVUQ2EL37cbRxhW1nh4zpChw+wTF33Glq5eY5oR4Q2EgEdo&#10;HwEgnsrbYUXUu9w2zQyknNi7IQCJwVPhyOoMQJ71hsWcmxUCsNfynXXkY4riqANIKb3XReVwJzWM&#10;xvWSVpSIoq8idbNLQ3AxOvSExi73JGq7joITKoGIW2tL7MGfo9fIYFA6lpseCxCJSYH6PA123Kzl&#10;qDyVUnPDecbnwgziNl1vBExd5ckZVy4JZvaRS1iuiWyAhbw5AAnwUj9QTm9+jvkyazGxJACZ7JvV&#10;5Q4geUxtTuQVUOhyBpBcksq9IFn7CBDRvA+36OYl3aMpmTcDSWYlzkQSA3FGkkR1T+uF3eRQxfqA&#10;qcRCutJBPI1XZSzPvAoQUVe6MxDvIxGAyL4b0SYerlhnII0TCrM7SwxmjsbaAkSaCeLr+X9y1GyQ&#10;IpVXl70nxNlIoYUEuARD0ax0JfEKQHIvSF1E976NsPGKgfy/ApC7PWQxYt3zXPRgHxHrnplIlLAA&#10;EDEQLjsDKc9Hz2Ws5MZSuarQPkpzQrhd0e6aUlgASBbRBRpF6UriuoZRefxJ6g0JAEmzQUqurMfZ&#10;EB9e96x98PNfsL6DN7N2bK89sPFqVrhWAAgbrjZYgYdKWTqD9zJQOmt3IEkOLW7vC4BsNWSAjR9O&#10;6UqCOuCxM5t9rKG2Mwxh2miABafW1FFDKGttZjtvPch2Gb2Z7Y7grjV99GDbDWCZwXP2HDfM9hgz&#10;FMayOSAyzPaGuTh4CFzGj6DsRRkLp9eRlLsOwPW1zcCe3vsRcSwRVSK20Y3v5iwKnaei78Dt3Xt0&#10;dy0kynHBVnr16mszDz7EZt9yKwAijUGaBxpI0j4EHHFmG9Hu5dsllHpzmZoHO6mfd70h5bNkAYdG&#10;24r9RClEoLFO6cC4s8oboCy/vhE6eET9vuMxl39CTJfA7Jtt6oPw9FmdyQs4VPLiNdfzXqElRClJ&#10;m3kZOJoZRDAPQMQ3+BDky9bhDgDSUEIrYlfKYNIZ86jHkAgA67HrMe7XmwMdPCKeJMp1sEBKYj4q&#10;mFUOq6zP8tDtNCOWR9RuWOPY8OTB+PsGgJRPMnw8QAEgO3md3YMPlbwrAZ1N/dI6YxDzELikUEWf&#10;RCgACdBQ1HvRma58rBTTzgYoEPDhU6XkXk/jrQMMpSy5sZqsvCpjKSPL+0DSuoYNR5ZeRZy4M6up&#10;Ez3iTpTYmwAEkMglLAHIdSmM0cGDzzXHgxmjQbBrAHnRRfU5bOhzAI0GAKHsF2wkC+Q6AjJ814h3&#10;1zyQFO+uiPcU8y5GcgvfRTlYsuxmIAkQiVKWGMitfJ+sf8SEwYg08ViTDTiyOgtavCsxkOgJCQ2k&#10;nsTr4KFId0W+y4Ul0CiDR1x3d1adgQQLUUJvEe0ujeOfxcz0NPo2g4hEdTGWcne6g0JmIF7OykK6&#10;ACQtB49XfHLhQ5qjTgDjQv7xKpnXl2sidKbzP+IT/E9351OL7VicR61YWLWh9mwAEJ2py7WE2JwB&#10;pF66Sh3dqb8iAhcr1ocS2HBiTcZtuZntuNUQZx47wxp2YfPfdZstbLcJw23GhJG22/hRtisAsDts&#10;YzfYxm5jKWuN0aKPBBDZdevBgMnmDhwzxgEYaCdiKAdKL2Euu9jGTABjFsOljkN8l4ayJ88d3rOl&#10;PvcjNwi2Iu63tcM25LwCQBwE+bw9evaEmXA7rERCuwCnvb27bTFiK/vgxz5p8xkuFSAioMCNVe//&#10;KJWsEpjkQVNFj8CmbDYp3kRlq5ILS9Eo5fnpOovOTYXFLPVoLtRqLsOUp+eFfhDC+YucPKx/Neys&#10;iolX46EaJuXcynqJA5Iex78PbeoZQAphO2VN+esWoryDhr9WlMjk+NKsc93m/RgZODYRQPT8MAIU&#10;LCj6YPTZAjByc6AsuvXMsKbYkRgdHKvT5kDZeNN9b9Se2/kJQQwOKzPU56SBFCWsnTxewwEEBnA5&#10;y0tZeZhUPVQxGgkv0+zzPCM9WXidfSg5N+VjyXLr7iyBizOQwtorO2+k8sY0w6t5n+hCT0taSMrD&#10;cusuG7Qf1ZVeB5DUXNhZFlZmICUAcRsvm/P1uo9O9tl8ngwgRaQJYEGibqN4noV4AIRNvRFAFKwY&#10;kwl9bK2XqEoMRLfJjZUcWQKQui4CuDiAAEAqH+ZphPVod273Eha/q0CksxJWV0CyMQARiNQDFVMj&#10;oTcReic6gYl1AMkgkjOxiDhBZBfziIZBrQCQB2Ah5XiTsPxGP0gjgCjOpNGd1QAgrn2IgbzAWu9H&#10;dZjnvKz5gMoCAMTF8/qK2eiaSPgY64o77rRp++yDxbXFejAPxBkIA5Y0oc/1D2cX6kCPAUx162t2&#10;Z+UGvdQL0pMS1xZEw48dxux0RtFO2Wpz1lCbOnqoTYeBzAAE9t5+a9t3x/G298Qxts+Oo21f6R3b&#10;b+XlK/WO7IPusdcEyliAjY77onVIEzlkMmI5IvpxDJSaxWyQY6aNsxNwah3L8ZDtR9jUYX1tCBqN&#10;9A/XZyhPecwKDKSNclUrNt0WvmcNsND36da9B70fvWAhEtmDibS0tnNbH5u22+72pW980+5buNDW&#10;vfaKsw2PMWnaHOo2Xm1C7gDaNOAob1ZiGwIJla/WinG4hhK9Ja6XeBOiYk0k+uboDZWwYvlZc6kh&#10;rsxE/LKeDxA+D0N63i2tIbzHvJG8UetsPnVro41pk84idZ0R1J1PAiTdXwxniuuFWC/gcfBx8CqY&#10;UGdlqfKArGxDXu+fVdHrjb0duXkyPnsCkTr7CAbyRns73qgtd0OlLU8u4HNvAECmIOrimFIJqwQg&#10;YePNG79meGQAkfMqu68ymJQBRM6pAkCaY002BCDeQCh7r2diiYFIA4nZ6JGLJUbCnBDvTk8shNJS&#10;mY3EQKmIPPHgxVzCAkBmp+uzsRMLQFTCki4SqbwdAcTLW96MKABRCUsMgwVDi/G2WkkHEdsQmPCc&#10;ENMTqLCJ+pCpEoAo0kR9HtJCFG1yK68l667G3ToTaQKQ3I2egeTNMxB1nBeJvGIi3o3uixIWAOos&#10;wxmIXFeNICJ28kCaVJjno0fzYKxs4S3uywCiJsK4f9MAROwjSlkaLKUBUxLT52uCoWaisyE8Ui5h&#10;ASBK6H2Y8uTFv/mdDR9LRg9A0KNndweQbu0169mD+eEJQHTG7nZXlbR0Wd3bSRspokxSuUhCeu+e&#10;NnrwANsOPcLBw8tVlLAknotJABr7Tx5v+yN6H4iL6uBJo+2giXJlbc3kwNGwjNF2AONs94dt7E8P&#10;ia4fCtgcvfME7L3bYO9lydpL1Pss5oQcPmkr23P0INumbzcbxPur/0MlKYGBrLutreRhwSxa0ULa&#10;5L4CLAQg3QGQ3n36Mhu91UHGv1NbN4C0l40cvbUdcCiTDr/6FXt06RJ7juA+MZC1nJl31D9is/fE&#10;1i4BRKWvAlwCQKJW7vXyzEAcOFTCCgE2AEQpukWpJQOEyjJFam+pTJNKWvUE2dQ38pw7lKL5MAvs&#10;Pqgqn+nrbF9n96/l2wJknMHwXGcrCSS8xyLrFFlYT9pJveOd960zF9dBIjE40nAT80mMpM6a3Jas&#10;GBkAhH+zAhKBispvAhMBaWFVTrblBCA5DDEDSHOHebMd942Mpd0UPUR/N3ftNf0baWQgZGFpuNGl&#10;Agj1bngfSBpvW+8sLwBEoBIAUjiv8uWw3ebF/VyO0bdFxEkHAMkaSOoDUZx7AEgEKuo1HTBSsKKH&#10;K7I86l0MpAlAFHVS1z68TBVlLTGQDCDXw6Jm85nm6HZ1pycQmcPrlhlIBpA5bOgCkLm89ly+/1xA&#10;LgAkzwQR2xCAcEwAEqNsiS9BmG609QIyKmOpoVBuLD7fbTAy10PSaFsxEll8b+MxzWWs5gj3TYk2&#10;iRIWzIPP5KsU6e55WCmRV1EmXsbisWIinotVBhRAIMbZxrTCYBmNvSCRi6VGw1g+C12swzvWFaZY&#10;gEiHEladgeRZ6QWA5BKWACTsuyUNhDLG45y93bvsGXvXxz9pfQYOdGbRC/2iByJ6D9hHn56csXuf&#10;hEo+6qGQeB4urHoqb1MfSIQsIqT3bLMRm/Wx7bYYREPhYNsZANkFMX06+sfuaBh7wywEIgdgwz0Y&#10;ADkcW+6hk3BSAR6H6zh5tB2CpfdgnFWHwTqOoFwljWPWNOaCMBvklBkT7LhpWH4nbWkHbzfM9h07&#10;2HYa0su2ZL55Pz6j+j9UvmqBcVQpwbXQgd7W3gPw0xFgBDAEIO3d0Et69+PIdxUDUbMh37V7zx62&#10;2ZAhts8B+9uxJ59kP/zlr2wZWpE2+c7Aw4V13/TZ0Lkcm02RwNv5dXWtB4Bow4xGxEj99TNi72rP&#10;dlQFMhbz1ANAVONvBJCuIjn8/dUY6CwpAKsY0xrNddE3EbeXo+OLEpKiRQqG4XNF9Pjk6Crstpkx&#10;FPHy5b6O6NOgzOUAEuK/zx+vW5QjrkUOqxcBsiyQa9iTHp+Fb31mJRTnMl6enVLWNzYEIPpN8mOb&#10;S1dvtpSlv2EASGYgOurvVC5hdQAQObEEJOG2uiKVsDIDCQApdI8oZ6V0XtcrQquQ+O1d6rmRMEe6&#10;N5Wwyo2E16qxULElSQO5MpWwVL4SgCjeXUvz0usAkpkIG3wASgpcFPNQtLsYifQPNtEoYXEb9t4A&#10;EGVjhb23qyRegUwAyCveie4AwnIAcRG9XMJSn0cSzD1cUWNus6U35qW7FsImPM97QAAQXlOA0Rhn&#10;IjDR/bovHUuZWBvqCem8hKWyFUDB97yb3y7beLMWkvUQ71BnKVjxXoAmz0gvi+kZPAJAYm66u7Ea&#10;5oN0BiBvlIGIdbzokwnrDMTnqCuypJhSKDYi8HiUx1166612+gUXWM/evd2y27uPNBAAhDJUL8W6&#10;64y8Qv9ETZtrEpu1ybroXMS757kh0hUkXvfhNYaRizVh2ECbuAVlLOkgMJDd0TP2AESka+yJHnIA&#10;jYQHTR5pR0xJDYVTt6YRcCsWOsdOclap/4OyFT0fs3YeZydOH8Oo23F2/M4j7dAJm9m+W/e1Pbfq&#10;Z9OH97PxfdttMN+hD59LScLutKJclQGkVcABE2mBabR4uUrNhHzfPv0dMFr5vnq8ylu9+vTmN+ll&#10;+82caedf+A475ay32P/87TJb/vz6BhDJDq3oFWHYFEsljGAQKknlUlRXZa1mkFHfQhZiy8/JbKV8&#10;G42EJQazoRiOABBZcjsK7dp4Q6Dnvb08ljq13SYr9hFsIZrzSitpHc4osq7RdKwzjcRMVNJSzIoY&#10;VY5lyeJ3DpGUEC6g0Cz48ojZHIgo4JAjLizOjcaCAJPOtY7mMbTN7OM/wUYygBQnGdGE+lyjjbfE&#10;QBpKWOG4kqAuET0AhDKXW3cz+4jejzKg1OeEaFaITx+M18nCeZmBKLo9OtCVwKv+jzKAiIHQPMgG&#10;2gwg1ziAZCE9MxGARyDiACIWImahEpQcWBLRFbAI49B96woAKTux6q6rUl9IiOivdg4g5RKWNBDe&#10;y8tYyXFVZh4xsVCAEozkFs7MJaBnDaQBQAQoAg4vaxXNhDnSZEOCejOAeJKvsw8ByAt1AGlsJoyZ&#10;IPcIPPhsOZk32Ee29YaYnvWOABAJ6aGJNANIMBVul9vKmUghopc71AsNJFxYmkpYH3crwMgZWSph&#10;6T4BiLrOE4io9+NJAOTOxcvsKz/6kc067RS0AMo6OKz69u3B5k8Jh420J6Uezc1wcVxn8cSAqHNb&#10;JawCQMqDplLMO4/Xa2zet5eN33yA7YCYrmZClbF2xZG1G4L67ris5LDaZ/st7MCJOKl22opGwNE0&#10;BI6iTDXSjp7KkXXE5ACTY6ZszSIOZepIO2EnOtonEJGyRTebNqybTR3S07Yb3N2Gd69Zf4CjRw6C&#10;lD1XgKDPDgDq86uk1aaZ7wCcBHWVtnr362/taD+tiP81lbYAx959+1hvQHXs2PH2oY98xM446yx7&#10;9/s/aFfPvdFW8rt6Rzpnmb7yWSfHuBzhieof0fx0d2ylY2YpWfN4zvOsBCJyYRVHAc/GtZQMIAEq&#10;5Q1QDrDy5LzYrMPeWgYBn2mRAUSOJAeRmJMhMT0YQh5WFWwhSlgpl0tCu2soRRd4uKUKwGnWT4KB&#10;JPbirCdYRO4SrwMI7MN7QVRS85RhGIn6PFKpzzWjJgDJFucuBfPS71R2W70h8CiXIZucdh0ZSDCS&#10;DgxE41XdqtukgYQbK1xYuj+cWEUeVj26pFTSKg+a8sFQPF6x7bLrZhCJMbgxkTAi3aMfJIR0It1Z&#10;4cISgAAKbFBewkpLLKQrG29EvwMisAwfLKXl4YrBPnwJQCSmu76h+7oeLhUAIhYiK6+0E8CE15Sg&#10;XmggoYU4eCiypO7CetUHRoWQLuCImSABLLAVTSR0ET0svd4fQknIo0xk5eW9vKGwVMrK2Vhd6SFd&#10;iehK3FV4ooCiPFyqcUIh9+sxWs5AZOEtbLzl7vRi3G0CilKUSYCHbL5lAEklra5EdO9EF+toDFQM&#10;ANEKgf1hAhojODFKWE9wZvckv9kfrptj7/jQx2z6jBnJ6lq1gf374KJCSJftlQ03j7QNcVksJPV/&#10;pEZCD1R0G29Oto0xuD1wPQ3t29O2HtzPthna3yYCItJCpgEgu+OUcgAZNxQWsjn6xgg7EvAQ8zhq&#10;6lYASAKRnbci6mQ4i/s5HjFpCztqxy3siO2G2IytutukARWbuFm7TUD3GNGLEEg+m+y73ST2e3Og&#10;SlfKu9IIW7EpAJFjO+DW1r27g0krekfvvv2cgeh2MRMBiNjHoEGDKG/1tv33n2kXXvhO+9inPm0f&#10;+dRFds28mwM42EhWszmsZhPWscGhtYFSV7kE1hxbkoHEY907lMA6shgHmjIrqOsTjWwh6xbN7qwG&#10;AEmbcfRFhCU2XFDNw5iSY0slJbm4fJMvIuWdraj50b9DY29K2TUVWkZ00GcW5LH1ApX02hLMXbMB&#10;qCT8e4BkBjkHurAyhxMtu9HK5b7G0l9nOkaDmWFjA6LqpcYAez8xcEAL5qnhYo0lrAwgZRtv0zyQ&#10;7MLqmIWVgSTsvBGiGH0g2YVVnk4onaQMDAKIzEYaekUAEt1e7wdJjCREdLmwGgHkWpWy6uyj40TC&#10;ehkLneM6XleCukea8HrXypmV+kOiDySE9K4AZI5nY8Wa63ZfPT5SfmXrvemF3AdSBpA8H0QiukAl&#10;gOWWsiMr94V4Sq9KVJqBrtkgMBJFnEhUl0MriesaQCUtJDuyyjrIpmggGXTuzFEm7r4S22gGE4np&#10;GjQlrUSCOqyDz3Mfn60Q1mPU7f2JYeQBU3mkrZhIsJJYBQMBQErgkQdLqbcjghSz2yqSeR04BCh1&#10;8AghXQOo1FT4MG6sR30K4et2/zOr7HPfuthOOuMtttVWo6Ingi70IZsNsF7de5JpxeaaHEwRfy4A&#10;SfZXgYZ3pqeBU1yOPpC4Lt2kjef0R4QfPrC3bT2ot207tB8sZDPbReCBE0s2XQGI1j7jh1KmGom7&#10;SqUswGLKSAAF8NhpOIL6MDt4h6HEnWxuh2w31A7aZrDtszWvNbjFxveu2Pj+rTayR80Gwp6UvOvh&#10;ifXPAcNAQBeAtJHA29rSAwCBgVC2qqGHVNFHpIf0wnHVDUBxYGH0rViW7MybDxtmw1hDhlB+m7az&#10;ffUb37CvfOs79okvfsluvPdeWw2IrGLzWAWArBKQOIhEzbuzZsOIgi9G4fpjYCp5NW9um+Toqvc8&#10;NNpk3TqbyklZSG9gHglowr0VZaCiqa7oqfANX1MPBSLuekqiuh+1IqzQGYn6Uhw80hwT6Rou1qf7&#10;dRQIADoCBE8UTht/ASD0u/C46IFJJUDf1MXkAlTrzZT1rvLyuFk51ULv6TC2ozAAAP/0SURBVGqe&#10;x4bE8A1rH/kzBTjmE4H6SYCYZqdLTrkMIOOVhTXFN6zLnGEUNt6OAKJSVGowdB1DG78CFNNEQk/m&#10;BVDYkC/1UMXc4xGs4irYi2aANEe7Z1BpBBAer050la/YgN3Cy2brOggb18YAxPtB0mx0AUre9HWb&#10;TyxUH0hiHw4gdLtnJ5bPBnH3lR4j9lHMC3HgUE9IWtFImPtBYBr1nhC0Dh6b9ZHoQk9gUmcjYeuV&#10;mO4CujuyYrytOtRdH1HXunKxvDNdo3DD0vtGXVj1/hE2XhfT+S3VdZ670O+CGYUuol4QLV0ucrEE&#10;ID4f3cV1hSsq6gSrbl1Iz04slbJKg6cEMjCHBxXtrjJWE4AsAGxisJRiTzL7aAQQAYnuW8Br+ONc&#10;ExGAREf6Y5Swrr3nfnv3xz9lBx12hPWlhCMA6Y2AvtmgAdajGwyEDVa5Vi6KeyOhykFoCi6qy4kV&#10;8e7ZmZUjTaR/9OzR0wYN3MyGcAY/bFBfG44WMmaz3rbjlgNtGr0d0+n3UPe52McMjnsBJgfvMBzQ&#10;kHjOHJGdtrTDpgxHVN+SaJMhxJawJgy1/cfxnFGAx5BuNqZPxUb2rNgIej4GYznuKUtuBg9FmPCZ&#10;JYyrE10A2AbTaGuBddQ4tnHkegssqR0A6dGzl4NHOyUslbckpLcCJIMR0bcetbWNJ0F1AL/RQYcc&#10;Yr/6/R/tuz/5uX354u/aHQsfBjReh4G8bivZOBR1IhDJm0gMnsrTC/MskXLkSWeRJptmAW5wE6WS&#10;UNmq64yjpHd4E51iSUrAUS5xuZtL2kFmM64jJCBxMFLpihKSZ2spuFCRJjm4UblYMInEBuoxIV6e&#10;yo2OmSHoegBLjl4pGEgR2VL+fioBRrkpolH0/HpPTEl871oDEpjE1MfG120cLdwALPUsrea/R04K&#10;SCBSLqfphKALEGlsJJw8jVp7KlERJaIyVQaSy33TL6Xw5p4QNQOKYdS1EA2X0myQGHN7mSfzAjCy&#10;5KrPQ6yC8lhXANKRgUj/iMZAn3vOmfO1bEReymJTvdaPna/8HA2Vuo7PKf1DXeS5hOUz03MjYb0T&#10;vcjHms3cjiyoOwMpNRpGKasJQNa/XjARfpMAEcDCc7N0PfeIqCeE2718VXJmASCy76pc5f0gDiAK&#10;U4weEZUXJaSX3VhvGkDY9O9JfSAe684GHzPTX6RBUQJ6NBXew1n+vVwvylcFA4nbBCYCEs1RL4+4&#10;jct5cmGI6yVB3ePdBSShiQgMFOeey1NRvsoAUop2Z1ztwyzXSAQkGibFP241Dz7G5/zZXy6xM992&#10;oe262ww2/F6ctcMYEI77UfvvKWcSK4+slWU3SlhyNQWA1CcRpg71ItZEj+mGljLIttxyK9t2/DY2&#10;cfxY237kMNtOesjw/gjqdJ0DJHvCPvbgOIPmwf23FdPAUbXDFlh5h5KFBWhQqtLafwKsY+wg22Nk&#10;P5sytKeN7V2zLbtXbPNuFZgHeoVyraR7JEeYQK5HNxKFU0xJC0DYCvNoqVLOqlLKSgCiuSBtPE69&#10;IO2yLsOYBCRVbzZst0GbDbIRw4fbHrvuThlrfxsKG3n7u95tf77iSvvF//zZfvTbP9jjy1f4GfNK&#10;2MhKyhiaGVLvTM+WTuklaTWeocI+OpSpmsXy5nTXRhuwnzHn3hM1PMIy1fjoYFICkNwnktlIAEaj&#10;TlJ0cBcidIOOQnmp3qkOeOSuby+DSTPhfoGO3FjlrKlcXmqOEekAICp7JWdZIxhkdlQAoMBO30Fs&#10;ZEPmgbiv8zJWl/PM+f10X2calH4/AVoMGevakdfMRAJAchYWAHIbm2BO470cELlC89BxYV3hAJIz&#10;sAJYfCUnVpGDFUwkot01G51JhWzSV/JYMQvFtAtIOi1hJYFdtt0inVfPU5SJ8rAEIDCKpH+ombAR&#10;PHIfSNEb4qAj55X3egAgvL/3hKicJWbi+Vh52FQwjFzGmpOGS+UBUxF1Ei6tDgAi9uEsJLmxxDoc&#10;OAQgMBIAShHuijcReKgDvRDWc1lLOkmI5XdmLaQEIGKHGoFbBpDcRNhZM2FnGkg5E6sAkOgH8UFT&#10;GnHrWVgS0gsAqYvonTQXamaI2Ei5hBVTB7mdfwdh5Q3hXCuL6uojCRAhaJHHeExJ0jcaASRpIl7K&#10;ku4hBvISQjrPgX0skI2XjeWep5+xz1OKORFn0XbbTbTubJbdOBsf0Lev9evTy3pTwhKIhIAemoZn&#10;RcE6WilzRexHKl/lnCx3PWkpJoQSUVtf69ZzMxs0ZCt/j31m7GEHzdjddpu4je04YjCaSD+bOoKY&#10;dxxUU0f0s91GDyTXaojNnLA5gDHE9h0/iNLWZgDLENt7zADbdXgvmzy0m43r14JYHuCxWTusKTGP&#10;HMeuzyDdok+ffkSxSAMR+5D+gWiOJuK6CACn8lUVTacd8BCAqHTVRtmqTTqIhHYY2ODBg1kDbczW&#10;W9vZZ7/Fjjz6SNtmu21dTL/2hnn2/V/8yq6+4UZbze8rtuEaCL/xajag2ECKZrLI0lKyb+Om46UQ&#10;35RSdpJHmHSudZTztXxz87JO2Hw9NkUbX9r8OiuH6fH1LnlFjCeA6Sg4R7NiZ4AiwdvBQWWmlCMV&#10;mkQGjWA+2VpblMYa3VIF+AQzeS7FshR9Lfp8fLfEhJo77TOAuI25WcjemI7Rye+7ST0eKjfKGMFJ&#10;WGHTLcXaJPYhcCkzET1Wv8MawD2ysCZPhYGkwETAQwAiHcRBRCWtDBrlowBE7IOVJxMGgHC7935Q&#10;ysrahgcj0tcBG9kQgMidVR4u5aAjd5aEdDUQsolfleajO8vokMorYT2GSUUeVgjo0j5uAATnAFQ+&#10;zvZZZWEV+kceaesAon4QmJSPugUwfBZ6gyOrzECisfBGXzQWJuYRwrrAQ0cJ6i9yP+J5GizVCCAB&#10;HipVzUvCueJMbk9sxBlIFwCyIaDo6j71gzQDSB53670gJQZyD2f7Pp1QTizXQsospBg4lQGkYBsB&#10;FoW1N1hIxL+rpCUASN3olLAECF6i8hUMJMpUsI40CyTrIAsAuQwgC/mHvAgguea+v9sHP/s5m3Xy&#10;KTZ8y5GUdrDtcrben4a6/oBIb0pQOoNv9Q03wCMn8LbhXlJeVpSxOrHyOoDAXrptZi29trSWnsOt&#10;W9/hNnTLcbbH7jPt1BNOtlOOOsr233Wy7TBysI3drIdtM6i77Tikt00fOdD2JRxxPzQRMY69xnEd&#10;zWP3kX3p8ehu2/RvoWRVsWGAx+Bu9HtQuurBZ5NlNw+0EgAMovTUu490DVKFAQY1D6oMFwtdBMCU&#10;A0u25Ha0jx6y8MpxxnNbBSDSRtp62NChQ20IADJwQB+bMWM3+9CHP0gZ62BYyVb2yU99xv5EBP4v&#10;/vg/9sATT9Rr4pr5sJqNwgEjlzPYrANAOp6xOoDIOutMJBoIu0x27eK+rJU4mHQCIN6ImOJY6q+f&#10;bLT1DvYGthIlohwyWGYhGUDWp5j46B2Ri6oEOiVdpVOXVF3wjjJZdNaH80srXiuzhhinm687WPnj&#10;GvOrMpBmVvFm+zg2qI+4XhUlSOlfdQ2kqWzVFYDo30UCkCl2R6mEJQBp1kKcdXhvSORlXSpwqDcS&#10;vujz0QUgck1dwcpDo6SDyInlDqxOAEROKw2WysGKYiCajx5MBEaCdfhqn0YIs1GJjPeQJqLGwAwg&#10;DUDCe6t05SDipaqw8c7ltaKMpXnoAopmANGckEjqnQ3AzK53pzfNCRGYuICuKYek83IUgHjEiQOH&#10;9JDsziL6BG3FAcQj3punFYYLK9iH+kHkuFKQoiy8Yhyhf8RSKSvmgjTHmmyMcdyV8rOcrdQ1kDwL&#10;RCJ6ysXK7IMNXqUsObUcQNLxXu9KTwv2kCcW3s9nK7rQc69HublQtxWz0j3aRAAiFqLLHBeyBCAO&#10;JrzHfN7XAQRmkm28oYMAIHos/+AfVpw7j/nF5Vfa2zmLPvjwI9E8hiB4t1gvQKMfdf7evXpbbzSB&#10;7mgDEsPVG5LZh8pUrTQY9mDWhspZGUAaxty6XoJA3W2wtfQdw5pgLf0mWK3POOs+YBsbtc0udsCB&#10;R9uZZ7zVTqdBb5/ddraxBC9u1avNJm/Zn25yxuCOx94LgOwzfqCzkOkj+gAw6B6wjy16VG2wmgXp&#10;1ejJ52kXM1LToJbcU/36Wf8hg60HLqpeAhFYRZXHZjdWMJCw8IqJiH10p3QlEb2VJQBSb4gAZPPN&#10;N0dEH4Ke08+Phx1+iL3v/e+xPfbY3UaNGmlf/MqX7Q9//ZvNvfMun/UQ1l7AgjN9L1mVhkw1A0g5&#10;3VeXVRbxno5Ozp7LI3IbavjuAApLbC63dGr9TZ3swUDU6BiPLzuztEFrkFNuVix6MhpjQaJnA/0D&#10;Ed27110gT7NIpJmkZsXm3K5mIAkGUoBE2VnVmI6bP5c68dU7kgFEQrlu6xpwmzWPDYJDAvAcH9PZ&#10;0dlHOjFQvH82RBTHNK2SxzRrIXKLFQAiFxabl0R0z79ykFAuVhx1Wx1Q1gaAyN4bLqwQzsVC6gCi&#10;EMZ6jlZmHUVKb7OILgDx+SA8T5lY13mke7Hk3vJsLWVtCUC8kbA0qTAzEZW61JWee0fUD+ICuXSQ&#10;0ELKM9IbS1gBIErqna3VBYAUMe8BLDd4c2GwkAwccTn0D42w9Zwsdak3lK8KG+8tSeeQ1jHP2UaE&#10;KiqR18EkieoCEOVjdQCQFLTYGbCIcXQGIB5h4ktd6JGN5Wm8iYEIQHRbzEcPt5ZWnYWw0WcAeYDP&#10;mgGks670zEycgUhMh2UEgKT+EJxU833sLWK7ylMulNPv4eARAKKjylcOMgDIfABE80AepJv6Kz/5&#10;qbuvZszYy/r07svsDyLcCRXsi521FxEefSkBddO0PsW5Z5Yh11VyXnWDhbQxX8NzsZKtN3Kn5MQS&#10;gHSzSvsgq/UeY9V+O1i1/2SrDtjJagN3spbBE63X0Em21YQZtvcBs+z0s863s049y3aesK2N7Is1&#10;l9LWXgDIfpSy9tuG8hVAsstwOto3IyK+T4sN7SnwgHkku67SgutlNlxi3WFQ3WFS3QDBXoookQ4i&#10;IPQelmAhKlHVuN5GqU6RJQpTFIBID3ExHQDREgPZfPMhNmyLoYBrX9tii83t8CMOtbPOOt0mbDvW&#10;pu+6s/30l7+0ubfdZsueXeezQ8Lem4TzFGeRe0UaBHZnJBEPX+8dEQip/CUW4Wwkr+hKj1JVAEB0&#10;qm8cQDLjyCUvjzJRREi9DyPpCk0A0rC5y9WURPb1vvELPEJAj3JW7gYPJtJgs+2kT0P9HqGLlAEk&#10;96CkUMRUQvPmRRfRo0yX2VAG200qPXUpiJdLekUWWT2TLJWiMhhk0M927ThRSJ3npb+l399gppBe&#10;8++ihDVmChMJ2ZjEFjwokaXjpX58xS7xDT60EB91602FWgKFaCIsAESlLTm1Isb9imzd9cc2zkqv&#10;Nxjy+lfyPgKK65TKm2aly7kVM9M13pbHKEhRZSyWTymERZQnFMbl0D7q4rsaCNmAvQvdAUQrYtyL&#10;FeCRZ6TPfpZMLE0uVAlrAx3qronwONl7PcK9Dhx5RojE85SP5c2FEtAbNRAva7GchXgCrxoL1RPy&#10;T/SQYl66p/PyWvOaWIhAo3lqYVlgb2YnDig+Klepvkr4jUmHASBJQE8aiHekC0DY8P3oZax/wkgi&#10;H0u5WJr/Uc7CKudhNTYW6nECiACQmJVedmXBWLj+ICF/818V04iSljSRzETyuNsFYiDKw/oH6cTL&#10;ltknvv51O+0t59jYMeNpFsSFRImnLxtpP87YxT76cmzLYnmy6roDKw2S8ul+lIbc1uvTCqOUFRHv&#10;Cilst0rbQKv2HGmVvtsDHlOsOmiaVTbbzWqb72btm+9h3Tj22HxnGzZuhh0161z78Ps+ZXswqG1Y&#10;7xabMory1YQtYB90rI8aYDshnI8fQMJv71YbQr9HbwBBYYltSaOR/iHwUsZVGz0syrKq4SRrg025&#10;1iHnWFoCEzmy1BjZis7RncfIyqugRQcRhS5yfzvPkwYykIiXLRiONXjIZtafgMjRjOrda28+8zGH&#10;23Y7bGvv+9AH7Nqbb7SHly51UVUbR93Sm2rlq/ndXRvRhtNU7ojNSLfDXFJjYsSilIYgOWioPJXZ&#10;RhlcNhzgmAdX1QFEZ+wJgJy5yHbr13V2X7a+6r6sQ0iLiLJRjIEtWEcwjRw1Hz0Zm7oK8TuFQaay&#10;lOsbWRz3zxdCebmU9kasuBsvZ0X5MKchhy7VWG7MJwF1EHEm0hFAcg9Ivck09Qu5BsL/h2kmeo5z&#10;J3adks/lNOBdzlGXBSBiId5IWAcQ5WJpRcquRPPLGQsbDixAIwFII2A05mGVpxU6+yhFusdI22Ag&#10;6uPw6YTSUNikr1Q2lt6H91THeYcylhiI+kZKDi2Bx6YCiHeiK+496R8bAxDdLxBx1uGiebbuJgeW&#10;xHPuC2eWwKMMIEVJS1beABA5r4KFyIXl0woR6CWiKyJFj1NGVjPbKMe9bwhAuip31d1XDRpIYiDO&#10;PgATd18JQMLC6wJ6ApBCB+mYixVAknWRwpGlslZh6035WLASRbeHsJ77Q/J0wsRCVPISgFCDvfXJ&#10;x+z9n/2sHX7MLNtyi2HWXWftAEgfOrH7SkCHiQhEcrS5Nwm6ZTcxEAnpbQxi0qYLS/G54g42ucFQ&#10;YKKYkH5W6balVfps48yjNmgXqwza3apD9rSWYftb6/ADrG34TGsbuqf1HDwNNnK6vfvdH7Mdx421&#10;EQO7e/y7ItynM71wPKWrcQN72PY0Ig7mc6pRsJX3a62kzncPeMR660m7EsdZlKYqlK8qMA1lW+XO&#10;+RrCuiJNspjeTulO7KS7mielheh+ieu8lhoJ+/fvb5sNHgSADKJfZkvro2mL48fYjL12t31m7mPH&#10;nDDL/nrVFXb/4485gIhlrIRVyNa7hn6H2EgCHDoDkLJbpysA8TNiuX543WAi5dkh0StRLl3ly1l0&#10;943agSOssLlBUR3hzmpckH+Fx7xaL2HFc8L6G26nPGejsOPmMpV3kCcLb4DHpgFJASDNcfSNrqmc&#10;k+UA4iWrwpn2RspUnYNO0dtRBu5mF1U9cSAzjk7tumGIcPNETilIx6YSFnHubG6XsfllAHHwyAAi&#10;Mb0BQAATD0gsGIizEDZd9YAU0wobGUczaDRPJ2yeCRIaiFiGZqErXBEAScK9gMTBQ/clIMkzQqSP&#10;lFmIg8cmMhAXzwGQ8kTC5oysMqhcn8IXIxcrR7tnEJEjKwDklgQseT5Isx6SAUR9IMFCxEg0XCom&#10;FYqBiH3czG8cc9QLEOnK0uvNg2ll4AjmobIW7CZd9r4SJfFK99Bc9NQDIgYSGoi616ODXY/RXJD7&#10;ZdV9gwASdt6SG4vXywDyAIzkAR9/K11Eg6ZwXLm9N5oJH/bZIDGdUAxEAPIYAHLDwvl23gc+YLvu&#10;vruNGTXC2pVICwAoOLE3m3NPbaSUcjQKtl6WypMHU9d5nMUr2oSjBHUARX0iXkpyJ5aCCnvCQgZb&#10;pdfWVu27o1X6TYWF7GqVwXtZZfOZVh1+sFVHHGa14YdY69B9rG3gNDvoiHPs1JPfakMQrbce3Ncm&#10;jRhkExgONWFwbztgOqL71iOtByUznzQoa3HSPnyioGdeUaJCGG9ViQqQqMCSHEDUQa/7+LwCGcWX&#10;qJylXg91pAsIezILRUnEmpMeLKQNBrKZbTFsc4BkAEDSh8bCodYHjUUxJxMn72gz9p1hhxx5mP35&#10;8svsIYT0DCAr2FxWJLaRQWE1v3/ZudNVIGNnXcz+2AwacibV6/65qa4x0iTfX25QDJBoBJDMSuKo&#10;1yheJ4vrxehdAY8274icjzKPhO+co9UIIuXhV7rccRhWMfypbMMt96k0RLPUy3al719ylW1KKavT&#10;LnTpFen7ZABpZhEb+lvVe35yCSuxzjID0YlDMBDZeNVIqJnoJQCpg0edgaTmQR93q9KU5qcHgHgZ&#10;i7P2jjPRyyWrPN2waCKMjK1YKmUVMSaF9nGdj7qFcag05RpJBhBKWHUAUWyJAKbEPLgv52T5fHTK&#10;Q9exNlrCUiqvhHTYVF6dMZCOt73sEe/OQtiIw42V+kEEIOl6HnubY0zynJDcTOgMxHWQcGR5xAnO&#10;J5WzBCC3KJwRTaUMIG8kE6uxmTCAREv2YI90d+DIq+hU1xjbfHuUsiKtVzbe5hJWY9mqWUgP9lG3&#10;85YAxMHF9Q/suby252NpJQBRqOICX0SZ8DhFuT9GKeWqv99rJ7/tPMowe9sISjPajHspPJCyVE/q&#10;/+qd0CaqHhDvAylPHvSEWzERSkg8TjZZsRGBiKfbpvujjMUG3gIL6THCKr23hYlMhIVMt9rQvay6&#10;+X5W2eJAqww/zEGkDRCpbban9aasddyJF9qM3femVNXTRg7sZWNoRJw1cy/bfacdYUuAlpoEBVJZ&#10;OBcb4XaBmt5XAOJDozS21oMRAQqVtBRl4km8WIw94p3PrgRe6R6sHhqmpYZCRb5j+W0DaIbg5tpu&#10;uwm21YgtcWL1swED+tswxv62ADzjJ4y3HSftaKe/5Wy7cs5se2TJkgYAWcmGIqdOfSPxYVRFh3qj&#10;yNo4OyLX1cubk88h0Wbnc0KKTfTZf73K5vRKw21veDP1XpKksaRmu9An1A+h1xawZL2g43zxLktW&#10;aYJizrjqKKQ39nB493iyJ7/h7/AmrLl14GBzF0CXAV6A3yXoe09PcmP53yVibRThvoqjlpjoKiUV&#10;pP4gMTS9XgIQzUQvGEgjgEhATxEmDiAChtwXonKVQEQAovKS9JCcvishvWsGcqmmFOZ0XjUbAkwu&#10;lqcl9hGlLI2mVbw79/MZBRx5IqHAQa4vBTLqGLHuWo0AohnqHqSYNBCNu3V7btJBwpmFdRfA1PHa&#10;59bXAaSrhN7m2+d6Cas0Hz2DCKCXZ6H70cX0jqtewkoAcgu/q2shDiByZYUGkktYuYy1oVnpm2rz&#10;dQbSAB7Rha5OdQHGvT7qNoAlwKMMIDFIqnkeSEctpLGhMINIZiDSPx6AUciBpfTdBQDxQi0HkByu&#10;mEtZASCPcPtv5lxrR552sk2dNpW+D9xW6puQKM1ZeA/cSN1lfQVMPEvKu7hTf4dv2FGmUh6W7K8C&#10;GvVZyJmls/j6pu59Ijrrh4W0bgYTICqlx7ZW6zfFWjbb3VqGMLxqKCxk2EFWBUiqw2aijewPS9nF&#10;Rm17kB19LPEqW4y0AZSXZuw02Q5Cc+jD5wqnlZY+V5rTLkaSAES3iVkI4AQi/jh9PmccEaToJS4u&#10;VxxAAAu0km4S03v2pozVG7ChjEUfS3s3ouG3GGHTdp5qO0+dYiNHbYUe0o9mwiHWb+AAG77VcNt2&#10;+x3sW9/9ns0m0Xgx89N1Zi79QwxkpTYRNpS8CeUSVv1sVk2G9UbDGI1bnrle7heRTrLaNZKIjG/c&#10;XDtL6e3MmdR1Q+LG9IRmJlMffrUBvSNE8txBXo4t6brxrwwg6zjZ0eqy2e9NAEbz9/TRwUn78N+7&#10;pEGVWUgZyMtCetmFJZahZtL42xc6mP970N+ZmeirAJCtvQ9kikpYCOaphFUAiET01DiYIk4CQEIk&#10;b4x1T3EmijJxYEhWYH9cI/Novi57r4BDfSC5I93BQ0uzPMRQNBuEDdhngzhwqEs9RcejG1zVpHvk&#10;0bZeAhMLaQaQFFXSUVAvcrE2pn/UQYQSz1y5rjoBkFsEIN5cmICkEwDJg6YyA1HpSs8JMT3NCfHU&#10;XnSSVLpyACnbczsZcftGAKSBfbitN6YTZvdVaCAvUdKKeBNfnYroBcNojHhv1EA6AAisQjlZAhAx&#10;ENl4F8IaIx9LACIwydMKX/H+j/kvPGf//cff2iHU7UeNGUnpii5u2EdvAEBjbHvgruoGeLRJGE9h&#10;ifXI9lIZS3qCN96l2A+J6LruInqeBOjgIxbSh1LWUDSJ0VbrsR3lLJhIv12tOnBPNBHW0L191Ybs&#10;BwvZl/um2nY7H2JbjtwO5xMOLHquBuIOU7kq9BiBmOLl4zO6gN8kklc9s0uMRCAjcCMDqzXCE8U8&#10;nKUo60tCuxoJaZrs0RPnFkCix/Xs0Y/LvW348NE2ffputtdee9qkyZNsawR0xb0MHNgfR9aWds75&#10;F9hfsUT/+YqrbSX/TsUqVrFZ5A3ENxvflFKDobtzJM5GCJ/PU6+7sbIrqxSFku9zIVaPDatw6BgZ&#10;JDYVQDYckbKh5N8OpbASAwq7aypplQFFnzFHh7wBVlG2JP//r6cjmg8dPJpNDaX+jq5KVw0CeXq8&#10;/tb6u3dc/7DlAn8YyEq0sI0ASBbRJaRHRpYAJOLdi0TeKF8JQBrnfwTIbBg8nIV4r0h+bAQreoKv&#10;hHWVp1JSr1t5XUQvQCQu6/kBFA2TCdWJXnJl5cZCMZDOgKNgJKVYk6ZGwk4ZSR1AutBAxEY6AEjM&#10;BilPKhRgeIBiApDbKF2pfKXlfSB8l5yRpbLTxmajdyWmN89Xl56S03n96CWtyMrKuVj38Vnv5XrB&#10;QGJ2+v1ekoo+kIgwiX4PD1H0DvRcxlJuFvcBBPenXCwvW7l9lyFT6v1IFl6J5wsAE28oBDQ8wt0b&#10;ChWs+LL3fjwm6+9zz9pnvnux7Xv4YS4Kt2n+B53lfRn+1FuTCOWuYoNuU+kn23N9znnM/4hO82AB&#10;svG2ian4WT4sADCpaNNOneuhn8ACCDCsIKhXWzcHRMZYpecE3FmT0UamASY7W2UA4vrAXb2EVRsI&#10;mPSeZr233Nk2Gz7R+g0aYYMHDUfviPfxz+Cfo5iGKGtxzuQKDUTlKzUJ6vFR0grgKBiIMxHdrvkg&#10;3vvBXPSefbx81Z1Yl54JTHpjcR43jiiWiZNswoQJtuOOO3qjpfpjpu+6q/30V7+xj3/mv+zbP/61&#10;LVr1vC3h99cZ6GoxkeTIisRelmsgybbrgJJcV+7Citu1yvNFwuJbztDSplcGkHIXdmcRKGXQePNA&#10;07EPpazDxBCtbH0t6wl1wf5NAsh/toxVZmABwJ0ByMb0jrDolkqTGUDEQDoFkNDDVgEgyzsASLLx&#10;dtRAovcjACTPB0kbvocmJtbhybyagx4OLddHXGhvDFAsX/dIFD1Weog7vop+kSvVhe76RsTBy6ar&#10;qBRnH3UQCUARgEgjkTOrmBNSZGXlznWByHWy6DaASDnW5E0wELfzquO8JJ6XLseY28jDin6QnIXV&#10;NKmQzXceTOMWNm+J5bemgMWsgUSoYoy7lSsrQhWTKN4JA+kqpbczB9edAo7SipwssZAcrhiMJNhH&#10;YiFqKkxhikWcSZ6XHgDyAJ9L60EPXhToaKa6RPKIMVGYotZ8HvuQLL7q8eCywMP7P2TlxdarHCxv&#10;KOQ5ApAnKXfdv2K5vesTn7RJu0zjjFuNggQfwj7698aBRZBgD4nigIGGSPnc85y2mwDErydXlspW&#10;EtG9u1tzNTwaBN1BGkkCkdjoVS7qxRoAmGxh1fbRVqWcVelOf0gPxPXeO2HzxeI7ECAZsBt9I9Pp&#10;G5lkPQZuiyV3GNoKz0NPqSrHivcKTSb0DgFGtg4L5ARYAopKRZ8jQhS998OXGgcl/KcylpiIOs6V&#10;gwVoiI04eNA70q5SFuUt9YqMHj0W5jEOxrEVYDLB+vUf5CA5fdc97dS3vt2m7Hm4nffRb9iXfj/X&#10;fn/7Ipv35Gp7eO2LtoS/1wpCKz1skYa7tazVBFmKgeT6uAOLl7lS74ifDRf19aL5MFtKo+wVOUxa&#10;Sq2VmJ2BpLyxZ5by5kpXXTuWOokO0WdytlHYi6UpNH62Nx4SuWkAsvHvFwAYTKkY9JXKV526qUos&#10;sMRIyszDZ56XNC7F13QGICphOSOFnS3n/8FGBsIGfRkW3s5E9HojoY+6TY2FqYwVrivpIoX+ESNv&#10;Ze8tJhLmCPcGAFFHuwNOAqQ6gKiclYDDI00i2j2XsNx55Q2FuLG8tBWurGYAyZlYflQpy3Ow1Ile&#10;aCDlWPdytPsml7DUK6J+EG8cjN6PSOFNy0tbysTaMIBoCFUI6y/y+BdTzwcAUS9jNfaF3E6J5042&#10;U/Vz3MkmvKGAxXL8uzOQUvnLrzeAR6Ty5imFAhENo1IZ614u38tldaeHGysmEv5dy5lIXI/YEgAE&#10;268vAY3u8/tftof4TgtgVg+/xBxzdJ4FPuZW659c5nYBiEpYPHYhv8VDGDXmo089wt954XPP24Mr&#10;V9gNDz7A8KjTbNBQ2AcA0N4mBoKFF+2jNwxCUwhbVRbyaJDU25FKUqE9pAh3MQ6eL1dTRIKkYVPu&#10;hIqN2x1SzlbkgkILkaBeQw9pHUZJazSLJsP2bazaeyKAIRCZAoDszHEXQIS+kR64VdqG8doCEEbR&#10;MsujVtF8Et4PfaXiGouAhffU7fSeVHmMlrvAEjNSyauqeec++wOHVrb6SgfhejuuM/WAqAu9N/lZ&#10;vSiXtcNIVOJqa+9pw0eMspEjx3EcZ1uN2gZWtIW19+xvQ4aNtdE7zLCJ+5xp00/6nE0++3t2wMf/&#10;ZGd/63q76A932U/nLrDrFy63B1a9zOwVyhevGfqIlgAkhFYXWyW8AiA+VyRdz2J7TDgsl1lKQY0J&#10;bMpxGkXjoZhM3sAzyBSNh5lRFA6rtLm7qylvyB2Bomyf7awjvvE2BSNuOJpl0wBiY8CTnWWNOV/r&#10;MC34PPk60yiPmO0qdn3DJa0OpasygDQxEDHR3A8kIX0NfTQrXnvZtibZeQMaiEpY0kEKBlJoIplV&#10;ZD2kMXDRwYT/4QNcNlzKKgNIvbkwAYpYSEwsbASQ+ox0BSyy6V7F7AqfWljq/+hwGQBRBpZmgnQE&#10;kKKstSELb2clLG865LXneu5VMd62AJHUlS4W0oWILlZyozOTBCAkAqvvwzvSfYUW4mDiDERpvQKO&#10;3AwoAMGe66tzMClrIh0AxDvSKYuxQZf1kCyei52EJkIpS4OmtDytV8AQPSFyZnk5ywFEA6VUwqJb&#10;PANIKm09wH0PCTRoSlzw4r8AC45iKypZAR6PvKLbABNA/r7Vz9q8x5faz66+3n5+xbX25xvn2e+4&#10;/OUf/sQ+/sUv2o4Iwt2IIpFg3qM7TXkwkb70P/RGw+gmQEgMIttyw1lVDJFyEEmpvA4guYQFeCge&#10;XQK1d3lT3vLeEJ+nLjstLITmQrf2tm0JeNBkKDbSazylrO0R0CdZBSCpASI1HFuVbmMpeW0FQA3h&#10;dXrxPoBFJc30kLaiZsWKGgIFGnH0xziAKJI9zS5Rt7yYh+y7uLHCkcVz1AuSwhOVxNurdx9i7Ymy&#10;h4Xoe+g7tAMgfdFhNt98FAxkvA0aPMo233IbGzh4a+vWe0sbteNMG7fn22zz/S6y/kf9yPoc/xvb&#10;7JQ/2Jhz/9emf/hvdsLXr7eP/v5e+8ENT9jVi9bZg2v/Yc/8wyhxhVvHnVru1nmt7tzxTYpyl7u0&#10;EoA0Nx92XWZJ+krWWTLIOEPofJU38dBBNgQgG9vMy/fLYtx5MOR/Bjjye3VkIOtwja19/RW+M78j&#10;INbZHPtNtVR32g/SxD6yQaKZgQhAMoishYGsFAPZKICUrbwpIytApDQbxNlHcd0Bh03au9OdlWRL&#10;b+eurGYAyblYuv2qTgGEspVG2no6ryYVCkBgIBuIeM9g4tMI5cpSv0cHFhIg8kYBpB79zubbVRmr&#10;AJOmslXJkZXFdD/yfW5lI84AEnbekqgui69SdOtM4v8CIHJ7veSJvM123mAfkYulQVMOIF7KEngE&#10;gEQ+Vh53G+m8jQGLcmqV7LsJQOarjAUg6qjeDzUWLtSkwVdet7tWrLPf3XC7/X7ObfbdP15uh515&#10;gR14wtl24rnvtpnHnGzbTJluY3bcwQaSE9WrN3HtiME9e7SSgdWN5F02/HLCbtIY6rbczD6kNygb&#10;K3WlRypv2H3dCaXNub2Xb+hyNHXvgYCuaBNKSi6o13oDHgPYvIdZrSfg0HOUx51U+sjmuyPMY5LV&#10;+gIk3QCV7uMIYxzLZg/YVPtyROBmtbX14bXoNq+RcYVAX23tzeeh45zX16wPMRUxogCQ0GeihCX2&#10;oebHcF610jDZTvd9d+y7yszq4+DBXHgxFDEWPypoUfEug4l8GUYvyFa2+RYCkLHWZ9A423zcvtZ3&#10;m5Ot3z6ftz6zfmO1WX9hXW5tJ15m7af+1fqc/icb8ba/2LSPXWUnXDzPPn3JQrv04bX2MP9/r4B5&#10;yKkVDquwexZpvuUU3+Y5Ihs+e1Y5LDa9YuSuhHrfSJtXKjnlDX3jI3TfCID8v35sUb5bh7U5wKNr&#10;AGlOS95YX04z+2i+7i6sTjSQcGWpi3+TXFi5mbCUhVV3ZaXmwmzpdb0DtuK9HcWMdOVjRUksjp2J&#10;6g0lrBztnlxZ3h+CjVh9IK5zSO9go3YAccaRhk359a5nhAhA1GDoAOIgoZnozWWs/wSAlN1Y6kAv&#10;SlqKc7+Jz+6z0T3CJM8GCV2kDCCyVd9B6avswrrDASW7smI+SLm3Y1NLWLnBsA4+bOC3Aw7SQVwL&#10;qVt6Y7CUQEMlrLvVbMhnyM2F9/I9inkhBYCEmF4I6+VOdHdf8ToPAoaaVKijByoqqh394941z9l1&#10;Dz9lF/9ttu194vm27zFn20HHnWeDx+1M5tS2ttU202wQSbg1nEXtlGh6Mn2vJ4xDdt1u7TVnHeqr&#10;0MyPwkHFZeVeuYBeGmGb8rCChYSdVw19MbyJDb67NvT+rD6UuIiGHzjM+vQf4ozA87Fk663ymJZB&#10;hC1Snuo2nFIVfSI9YRu9iTzpuR2XAROE9pa+O1irYlDasABXiUVpRbxu5zu09QckBCL9eD/YCam/&#10;tTZytwCXYCLBMKK0FsK7W3tl280AIt0DAGnDONCN0MVusI/W5MCqARrebCi2osmM3Yg6aevN7waI&#10;9N3C+g0Ywfcaab0GjrWWgZOt3w5vsc0P+5b1OhYAOfZvVj32Kqscf5VVT+R44pVWPeVKaz/zSht4&#10;/pW2zQeus2MvvsO+e/MSu2/VK4iqGocrwb2IgS/svgUQNEfAb2yzywBSL2+VYlE0uyRW0c9R70b/&#10;D1hjm9lFZx3y/1kGkoEq96pEc+VazaQvpecWv1mp50YuuNSb07XjKjvpkhkimSKKfo8Q1ANAIoGg&#10;vFa4Owtm+G/Kl4B7pPF2aePtCkBC8A7dQ5lYClbMTqzyUZfz2NsIW2zOw3JdpKyBJMH9agnoTYGK&#10;IZR3dGHpdkWbKOIkd6B3VspyAV0zQdh4HUB8HkieCdJZCWs9j4tJhRvTQ9RXosmFN6YQRQ9T9Dkh&#10;jb0hmpWugMUb2bAzYHTWFyLGcReb652KdpeYnvtBEoAoVDGPty1YSJS0BCR3I3huaNRtuYQl/URa&#10;Sn3GOgBwty8BSJSugoEITChVqRsdXeIefptgInlKocCh82ysKG2Vxtwm4BB4PCRHFXT4DoIRv33l&#10;XDvmnZ+1qYefY923mGotvUfb8HG705RHWah9C+s1YLT132wkGzBCMSWZNnoiFNUhJ1GrmIT3e4Tm&#10;0QAgbttNVljXQ8KNJdBw51MCENl823i9nugCrb3YzAGGWvvmbO5DyaIiQ2rYOOs9gEiTdgEL7EMR&#10;J1UmIFKaqrQMjWOrgGQc5axtrQoTaR20k7Vuhh4yEEbSYwIggG6CCN9CCaylFRG7Cni0E9k+YJy1&#10;9ua78TrVlr7e/V5FL2nR6FrsuG7nFUA6o9AkwmgkVAOhsrK8jKUBUgjmysySTiI9JOaByJ2F9tKG&#10;HtJGxMuAza13v2HMSt8cxrIloY1bW/vQ6TZ01/fYkKO+b91n/daqx/0V8LicdYVVTrgaELnWKqfO&#10;scrpc612xmxrPfM6G/iOa2zfr9xqX772SbtjxUu2/HU2FjY8lTdWYvfMJQ+VnNbKuttQjupo9d2Y&#10;a6ir+3NZJ1xd/6/Zwn/i/cqlq0KvUeRLp2CRb3fQ2LgGkn+fxo7yVHJsAokslGcAketKKwPJCjUU&#10;UsJawQnf1mPHZgBRI6EYRGYMJTHdWQeAkaLcCxG9DCAF6yjmoqvBMNJ6s833jQBIkcj7uoOJp/E6&#10;UIiJACQKVnQHlpoLA1zUdV4EKXZkJBG2qMbCZifW/xVAyMTyuR85mVeDpjSpsBDTFbh4A5//Bjbe&#10;zuPdI/L9FtZtAEaAR54HkhoKBSClAMXb+D53sKmX9Y0MHM023640kACQcHX5czQzhPcPAIkGQrf1&#10;iol4BzqZWIDJvfwNXA/hfgeRpHtkS6+HLyYmIkYi3SQsvjAP7ossrAhVvGnlavvO3DvtsA9923pP&#10;PIGIkBl+Fl9pYf4GZaG2vpy503/R0n0wQvFAztrZJNNQJTELMYeYOFia6SEWki2yORzRezsUa5LE&#10;cdl7Vcaih0QuLInlikpv60YAI5trWy/6PQhRbOkxks15K+veb7RtPmon67f5ttbOZt/aawSPY9MH&#10;3Bw8+Iy17iOtvf8O1g5otBC6WBu8K82Gu3OcThQ8ESjdOGvDwVVpBSiwA1eqQ6xHnzE2EMBsH4CT&#10;qwU9BYFepa5qNcbWava5gMN1GnWwJ/eVW3pVnqI3pCanFeJ5FdDw23wOSLL7yuILG6nCPlp6DbLu&#10;2Il7DRpFXPwo6z1ovA0eubv1n3CMDd3nkzbw2J9Y+6w/WOXYSwCOYCCVE66xykmzAZAbrXLGzSyO&#10;p9/A8Trre/51ttsXbrOLrnrC7lj5kmshq2iaWwWIeCnL7b46q3213kBYzsnalA1wQz0M5ciOwhac&#10;7cGxGbt+4V3v/9+tIgSxWdAv6zT5c8Oo+O18yWpbErjf6O/l+kiOJFGCgL9Wzjlr7vVA20iA4kYI&#10;dZ4nABFw6L4VOjHgJMEB5M0xkLILSw4qWIi7rgQUwTp8NrqPu1Vybr5dJayOOkhnDCRPJ4yGQono&#10;6CFewiozkAAR70yHWVyjeecuondu5a3rIImBdCWkFxpIdKRvEgPhc3moojMOzQRJs9LZMAs3li7D&#10;PPjMWh2ZR3HbPDZYaSAqZfmcEAeOsgZCz4jPD4myVgYBMQmBTpmdlAGlOROrs2ZDAYgzEC9XsXjN&#10;mKEO6+ByBhB3YrF82JT3dxRlKzGR+9ydFYCRx+DKzuvA4eCheHZ+r+Wr7EtX3WozP/4zG3XS12zA&#10;Xh+z9nEn4WbCCiuHU41NtoUNVWfrauRDM6i56Bwg4A4l6RKyu6b8qkZAycCS+i5SbIg3FaZId81E&#10;98sulEcCb619AOAwylqZ/dGKi6q19wS/3H3ABBs8aqoN3mqy9RoygfDEbdEgADj1hlDCau2/nbUS&#10;qFgbSpc6TYXVoftahcZCHWtkZ1X7Y/Ptg+23O9pIO2dw7WN4zYnWZ9ge1jpgOt+Z0ld1C0ASrQTL&#10;bws6iPo8PBNLpazUPFiRmO+CvlgG4AFIVMVAEPzlyGpRZ7qzFTUbygrcnVLVSOs7gvfis/ffapr1&#10;3WIX6z96Lxu847E2cJe32+BDvmm9jvu1VWf9yarHXwlwwDoEHmIfJ80FQG6w6mk3WlXgcRrXT59j&#10;VUCkx9tm2xRA5L+uf9zuX/OCu7MEHm7pTZufrKHqQPcQxqYu6Te6KTY/vsxAyuUs9UZ05dL6/04j&#10;yfqGQiUFEI3RL+XvlsXxrgBkY1pGh/vrAIINO5Wo6u6qJiaSAUTlLYHHcswQWs/IJAHTCwCpM5Dc&#10;iR5R7h2tvGz8qU+j7srK89G9DFVmIJl1dGQlG9NA1BcituNjcNM43Ku57RrYz9XoFxpnW/SAxJTC&#10;qwGpYqjUBvpAkkNLJaxNbSTcVADJ0e4FgAhEtBID8d6OFGXioYidRZoEgNxEw95NbNju2BIAAcjz&#10;pH+UylhyYWn4lA+gEoDoPtlxYQMS13PYYvSKhCurawYSzq1CE+E5AOE9vIdYhMpYCla8G3txaCLY&#10;eflcwT4EIkrtVSmrVL7iNi9vCWDc8iugEfOQAwvg4LYHX37Bbl62wr5y2Y2230d/YYNP+J71OPyH&#10;1ueg71v/vT9r/Saf7em2FW2yci+xoVZgHto0HSzEKny+hxgIGyv212AXBWA0Xy66yxNYeH9IzshK&#10;RzUM4pDShqtBUrXuIzi7x2HVc4wPkpJQ3t5vjI0Yv6uNmbQPLATwAORqBC22D9nJ2rfYw2pb7mPV&#10;LQ+0luFHWGXLw8nKOoLARS5vcSjhiwdajQTf2hAeRyBjC6t9872sjfiT6iCe12sq70doY4uYFi4q&#10;PocAs7WlENYFKB5hoogTLUDEY9+JYKnKPUYZTo2Fcl9FDAopxX2G2tAJe9qAbQ+x3uMPsh6jD7D2&#10;EQdZz22Os/7TLrQ++3zWeh/2Q2ujfFVR+eqka6x6EsDh4KEj5auTZ1tV61SxEa6fppIWl8+cbT0u&#10;uMFmfPl2++68pfYIg+BWea+IMrOCeZSB4/9yRv1GwCZvwOs0n7zetFiUuf5fg0jBQhRrEiN8BSD1&#10;mRwpdr0eMbKRTvKNA4gGgmXWUW4YFAPpqHEE+0gsRIxDcSZpOXgAGstglytgIM/Qo5VcWClM0ftA&#10;tDoCiGaEdA0gkcobw6UEGuXSVVdd6l11qIcYr870qwAQWXjVkX61d6VHfEkuUXlDIZuYMw7e2+Pd&#10;E0jkRN5OtRA2tzcDIBvTQbyZkFiVYB/FUKm4TGnKF7M/BCRu6RVIlLQQF9bDxutd6glApJfMc2Ao&#10;ylgZPGL4lACE+SEqe5X6O5rLWm8k2uQusQ8A5F6ODiAqZSGaRz+I3FjRF3KPnFmA+j3uyCrrHypz&#10;vQRohFvLI1DktAKQfP45129Y+oz9119vsX0+/Avb7MQfWPsxv7LaYb+22gE/tW77f9v67ftZ6zvl&#10;bdaqjZUNVVpBiNcSscUSBAJx9Fwrj0NPjMSZROrwzppI7vyuM5AMNAQUagMmM6oi2ywbdVXpu2zc&#10;EskrFTQO7/lA4yDSvdoNoRydonufUTZmh71tC9hItz6jrefmdJ2PPcjatiaVd+ujrDL6WI4nW3XM&#10;KdYy5jSrjmWNgVmNPt5atj7R2sceZ93HzLJe44+37uOOs9aRx1C6OxhmcKgNHLlHvFfrYD5LPwAE&#10;dxaifS2BifePCETU7OgOrYgzCfDgOgyk6iUrdJQWQKjbQBs6dhfbYvop1nunt1jbhJOtMnKWVbc+&#10;xXrt/G7rs/fnrNuB37KWQ3+C8+qPVjsR3QPQqJ58XYCHr+tjncg65ToE9WAkASKss+bagLfdYEd9&#10;7wH704LnbTEWX1l6fSxunY3ocjErZGP20+Ygxo2BR7kLvj5B0bvjowclJiX+f1fG8lG8/v6I5Glc&#10;b2cA0qwVdcZKOtM1OgeUxt87x9FEVH/OOguLbsTWCFheh2kAEiyZI9REuhyH5DOv/sOelr7FGN7l&#10;NPfGPJApUzjDfcUuVRYWAKJBUpemuSDlWPdmAMlaiHenu61XybwCkBxrUpSuorRVztHKz8l9JEWU&#10;iWdsKd4kzQnRxMKriVDxYMU0dVBaRgAIwMEGdq3PB0kiusbZekd6DJYqR7v7qFtuu56GyevRe2K8&#10;baMbq2zjzem8GwMPZyAukKextj4bRJdzSUvpvDAJ3j+i3TsBEO8BkRsrRZzUAWbDAFKfYJiYR2eM&#10;o5mBbAhM7pAQL+ZBGepuMRFnHQKQcGPVAaUOIgCEzwopMxDKV3zH+2BTKm9502HWPChb3bxsFeAx&#10;z3Z7/6+s34k/sZZjfmPVI6m7H8rxoJ9bdf/vWdu+X7dee11k3Xc4m8l/u7mIHiUs9U2wSbpQHsJ4&#10;HTx8gmAqVUnf8Bj3zEpSeGFp5riAp5XyT7ceiNrdKZNRtqqhsbT0HAKzgH0goFfRNSrtseS0Uphi&#10;K5bctt7jcIZNtNHb72/b7XKkDRx3oLWNAzzGAxwTAIttz7LadudadbvzrWW7d1jLDu+w2vZvY53L&#10;9XOtddu3Wvt2Z1vPHc+z7juea7VxZ1hPQGaHPS+0wdscAjNBdMcSXO2GJiLwQnivVrAVywUmtuXl&#10;q2gyjNKWWIkAhN9E0SboON36DrNuA7a23ltMsmGTjrTBe73bes/4hFUnvccq211obVM/bH0P+LJ1&#10;BzxqB//Qqof90sVzZx7SPE4CQE6khEUZqyrgcBABPE69zmoASBUW4mzkdG4/bbbVAJNRH7zN3vu3&#10;J+22NXQzk2ArwFgrO66Xs3Q2nLWQfFs+Mw6w8aytkiX4jYBIfmykAxdDlIomRukKr9izLB29Oc/H&#10;7ooRNK98X8ejEoTL2VY5LLGrYz1Esf4e+gwRrhgAIoBTZ36A3KY505LbLUXrF+Ch21MjZ27obD6m&#10;pF3pG75473rzp0BF4MHrPi3WwVoBcKzE7KIlAFkBo1vuInpyYc1jYxCAXMom7ZMIGwAkNxPmuJE0&#10;6hbguGQtz/GAxX/GGFs1ADoTyWWssi5SRLz7MKp6zEm50TD3mCjeBJDgNa9W+WoNG79PKlRCL7fx&#10;3Cykh+ahWemJjSTwaAYQB4/sxAJArmPyoHpCmtlIM4DkdN4uk3kVi9LgwpKA3hFAVM4SeES8e+cM&#10;RAJ6uLOyBTiYiCYWKsok5oQU5avbYDw+fMr7Qmg8bCpZ1YXxphLWRtmI938EgDhoJBdWtvNGY2EA&#10;RwYVubOiGz1svBH5HuUrAckDMKsFPObmFWvsy5feant/8NeAx0+xi/7eakf9ySqHCUB+aZWDf2aV&#10;mT+0lv2/Y617fsHaJr7TWkYdYW1DKO2gSVRa5XwSS9BGqlkd0ZuRxfFGAIFlJDE9pgzmrnTdLhCS&#10;Q2kAHdujEcgBBdxILZSnWgZuY+2Dd7Bum02xNjby7kMpTQ2ZREltinXfcg/rvdW+1mfkTOs5aj/r&#10;PeoAG82Z/di93mr9pp5qlQmwDOyw1Ulvt+rkd1tl4rutOvEDVpvyIavtxHGn93Mft+1wodUmsolP&#10;fo+18rgWwGXknh+yETufaz1gMT3GHm7dRh0MeO5O1hZ24DbAqwYbqpDHhTurIsYkEFHkCd3qnhjs&#10;S2UtXFd9hlhfMrh6b7W79Rwz0/pPPsMGzfyc9Tzgm1aZ/nmrTf+cdd/3G9absmHt0B/x2//casf8&#10;j7WcdIUzD5WqonQlHYTrApATg5EIQCqncP8pYiNxvSYgOXmutb/1Rtvtq/fY9+5ZaY/T07Oas20J&#10;6qvZfDTeVmWt6FqXRhJCbUSGx20rvackzoh1+5sHkE6CHKU5aOOmi3otACJxXxt4Hr2rz5eXbvP7&#10;NmGVn9fZZdc5/LXp6ahfjtf3FFxfXWshzQzEwUJA479hwTAicr9wV+Xmv/xb1o8KyQQEV7HcspsY&#10;WmYhcl2pZCWweEaA4SASxwwgzzA9tBDRSwDi42zLAOJlrRxhkuali6kAHJes5bHrVN4qOtEbAaSY&#10;VpiF9RDXc/R7s6ieBfoocV0tAR0AuYZZ7NeszRHvqTNd/SCugYQWombC6A0J9tFcxsqsxIGE73et&#10;WAhA1Gzl7YyBSAvZVACJ6YTKv1K0SWIkpZKWAMQjT8olrFS+usXZx0s4sWIeyDw+n4ZMibn4dZ5b&#10;n1gIcASAKCMLAOG+nJGVAxPvSM2Gb4SBZHAJAAkHVs7JEljkfhFvKnSBXYOmkr3XI0uUkaXrlMAA&#10;DAHNfXTWS/u4a816+9Y1d9l+H/qFDTzhR9Z6zO+tcvT/WuXwP1j10N9Z5ZBfACA/terMH1nLvt+2&#10;6m6fs+r27/JSUPdRh7J542bqjSaikpJ6MLzMFNpH1j/qAOKNgXm6YMrCcr1Dtl9lZ1HawUrbjSbA&#10;PoMmYxWeZt2GTqVkRvwIAngVXUJaRcvw/dmAeW9W2+hDrPvYo9ENTmSdYt1ovGsbf6p1m3CiDZ1+&#10;to058L222R7vABzOBjhgHFM/aFXO8qtTP27VaZ+y2s6fturOn7TKTh+xyuT3cxSgfNhad4YJ7Pph&#10;6z/1HdZ9/MnWc/vTYF5vsfZtz7QapTDNHKnSp1HpSSlPjEix8gCpylMVekYcUGT7RScSi6r2Hgr4&#10;TbA+o/a0bqMPtlbKZL13ebf1P+Tb1uuIYHiVPf/bWmf+wLodRenwqN/wd6B0ddxlAMjVDhpVZyCA&#10;x8kCETERAUi6floGEIEGl1k1L2/NsdpZN9vg999sp/52gc1d+nKKgheIpKiT5Oapl084617OhuWb&#10;l9fbVUJRHT5NQuwkZbZLV1YXj80aQxGVktKDE1NpnGdSzo7auEXWAcBdTs0rM6s0ZzzNlC8/vrnH&#10;pcyaOn6miH7xPg3N93DgSwCSQCTAOJehukrU5XYAYzlsSGnLXspy0Ck0Ef09BByxxELyZY7KyaKE&#10;VQIQ5oGw0ZQnEgpAYiIh4FDKv8pd6Dn0UOChdUWy+nopK7mviiFT0ZVeuLQKVtKZKysPm/JRt0lM&#10;F4i4GyuPu/UBUtI8kgsrz0l3QAFIEtvoqi8kMrEkpr+Ke0qrZOOFQV2Xej/qJawEIN4/ktjGbN6r&#10;DCpzUt6VZ155mQpLrwvpWgKSclpvJwDizCMARC4sAUZMJySh14dMhX5SBpBgHwKQJJx7BHwhpOdu&#10;9TcFIMmJpYiTiDeJGel3ytabGgylbQg87sEKLLBw6653pgMg1Ew1wfBeHzzFffzGv7vrETv687+x&#10;oSf/wFqP+51Vj4F5HPFHgEPgofLVL6x6AHX4/Tgr3pMzZTbcyo7vs+qEcwCR4619JBv5Fnvjhtoh&#10;bLDehBfhhLmT3Etarn+o4S5ypvwsXdP8XBeg0a4bvRfdBuGeGmHd+m9vPYcy03yLfax9SwEGcz2G&#10;H846Ep2AzZv3bRt/irVuQ1lq/GlW2+ZMyk/nWMu251MGehulqXda68QLOJ5l/aadY1vu9z4btv+H&#10;rX3qhVadwmef/jGA8LNWERju+kWuf94q0z7jgCIwqU75uG1+8FdtiwM+Y207nm3dJp0PK7nQWpyl&#10;AEbj9d1PtJaRTD3cfA9mkMCKsPu29KWzvSfpvj23oOQ2HHsulmLswD0oq/XCYdVjK8brjj/C2gG5&#10;Fspkvfe+yPoe+WPrduTv0JoAjAN/5r93C8BRnfVnq51wubV4v4dcVwkwVMJCTK9rIHJlncz1DCBi&#10;KVo8vnrsNVY7/nqrnnmz1c6ZY9t+5jb7xo0rbBH/hteoN0SbXdqo6me6bPhqTtOMiXy2XDSudQ0g&#10;2lzj7H3TztobASeVttL8ks7AaGPaTHNvxqY/PspOG9Ny3JrcXMryWR9Nybkle69eN2Z4hIZR/j0L&#10;faMAlRUemJieA7ivhA1mwVwg4exDR1jT0xx1Oa+OAMJmpVh1zUNvdGCpfBWzPXwBJp7KC1D8zcED&#10;FkIpSOWmyxT1znLwYXO9PMe7AygCEEWxN5S2UgkrD5aKsMWIc68PmyoDSKmxUNlYGUCiO53PwMZ/&#10;lTuy0rjb+rFjRpYDCOt6B49XbG4CEOkhsaSNBJDMFnhoZZABQOY6kDSykg0DSAaSUmNhs4heijXJ&#10;DETAEbPSYSH8fZyJcFsAhxhI2YmlfhDpF0VfSH2E7RstYTWI8WlKIWWo5qmFubQloIhxtwEeDiCJ&#10;gYiNPEjG1fVLVtkHfnaNjXvrxdbtuJ+zWf3ZqkerdAV4HKQNDffPgb90Eb1ln++z2X7ZKlPYYDlb&#10;r1LqqU44GwH6OMo6R1jPLbHEKndKWVR0isvaq7q/O7T8KLDgNprmKooGATCkbdR6DmajpTmwF5su&#10;7qkWLLdtgEe34QfiSDrc2kYebbVRx1t1FCLz1qdbZRw6xgR0DMBCWkZl+wusssO7+DzvBdjQESa9&#10;l8/3IdYHKVG922qT32Y9EP6H7PN+2+a4L9qAvfnsu8A0dgcIZ3zBqnt+2aozvsJ11i7/xX2UlCjT&#10;DT7wS9Z79w9Zdxr52nfVcz5utWloFZM/bLUd3gdoAVTjAK+tj7Y2MTHApG34PvSXTPfSXvuQaTi5&#10;plv3EXta3/GHWp/tjsQKzWO3P93aJmFEmPYB6zXzq9bjaNjHUfzeR/6PVWF9tcNgHcf82SpH/Q0A&#10;udpaVLpy8VxaRxbPdRSQcJv3g6CHIKJ7+cofxzqe68fQsX4cIHIawvqZ11uvd8yxE3/6qF37xIuc&#10;8TLBzktUMckwAhhLZ8hp7ojAI4czOpD4GXLjpqmNch0bnkpMPldkA5pBdjPlDbnYlDsLIyxv7Juy&#10;yQeLeSPlp00BjsbHdATJzoRy/21ZDgBploeYhZeeBNzpt87HOriUnFbZcaVjsI5G0GgAEDSQZxDR&#10;O2RhafPP7EPHSzhLLw+VkmDu4MH6iwDDgxZhIHrcOpjG6hcBlRcAgOcBpPVu7607tBCtr2Bdybp8&#10;3XrASuUtdBTA4FLvQBd4RHpvZjjOQKR7AFrXAWTeXKhoE1l9VbZKNt56U6EaDeXIAgSuxg2my3lW&#10;euHIikDF6zSBkA25DCAZJMRIfEKhNx0y4nY9Xem81hyBS31GSDOAIKKnRsIbknheMJACQFxc1+Ny&#10;GSsBh6YN5t6QW2AR0j1k35XukYEjHz3aPYFHBpPQQaKjvDmyfaOaR5N7q3g+zYWJgchpVbCR1GDI&#10;fV7eSqxEbOPvOMIEHmIjsvveL0Ge7/uDmx60gz/xG+t//HfYbH6B9sFZL9pH9RC6ngGOykzWgSqv&#10;IObOEPv4AgDCWTpn6FXKPbXtAZHxb7EWQKRtK8bGDmT+Ro9R9D7Q2d1Oj4i6w7uTdgtYVHTsRamn&#10;JxEjvTlLp2GuJesb/YkW4Qy+dTM63XVGv+UB1jr6KGsbizNq/BmUe9Avxp8HYKBhbM/a8Z2s96Bb&#10;vA/AAAwmUZZiY68AHBWVp8QiprF2/pi17PIRa5lKWWrqO23LQz9lYw6/yDbb/6PWbU/u34vvsw/A&#10;sddXAZCvWvve37S+GAV67/k5a9udx+zxcWvf8yJr2ePzVt0DsNkNpjL105S4JHoDUjCd6oS3WsuE&#10;M2AVp1vruBOsdetjrW0Mn30MgMGxxwQcXdtRVtv+VECP32oS+hFltPa9Pms9D8WYgNOtOgvwcND4&#10;k9WO5G8w6xJuo+N8FtrHidFx7l3nDiACjuzEKkR03VYTiLhGAqgcS9nraPpGjrvaanJkncZjz7rG&#10;Jlx0j/3XDSvtsRfNZ4FID1nDWo3+EAIu/QTa8BxAOp41++TCug21qPWv5WxZq7Ozeb1P3oQlTOfx&#10;uQ1aSu7gTkOw6gOx6qymGJylprtohmxe5TLYppW68mtIKO+ybFYqw4X9Odlw/beQhlQG1OI38ZKg&#10;/5YJmHPvhodbFrpSZhk+675s0y2BSV3/aGIedQbSCCAqYTVNJISJ/A1g+Jtbe4N9XMJGrs3+b2ze&#10;fwU4LtGIW/zeGjDlYvezNN2xrn32ObuKTKMrqXdfAZhcKYCRuC6RXR3tAo51AAwbtNiGwOMSvU9n&#10;TYa8j1xYGnmryYTX8joCkav5fFcBUME4JKCnDnXpInXmkXtEwp1VLPQPZxjKxcKR5TpIWUx/1Utb&#10;oY2UAAQWNZvP7q6tTgdNkcjrbOY1m4t+IPBoBJBs7U3urMRA8kz08ox0j3YXsHjEO9HuAgYfOBUz&#10;0/NskAI8xEaKeJMygOiyGgu9nJXmh2wMUJy5pDiTHLAohlFmIBk0FHHi3equhaiMBYDwPi6i8zvJ&#10;unvt4tX29p9cY+PP+wl9Bj9E86B8cgSlFGkfB4t9CDi0fsIGe7FVdv0Km/Ln2EClGwQLqezI2f6E&#10;CygpwQyGH2WtsIbWoTTs9cep1I+4dMo3NcTwKkDROhCQGLQ9fRYTOUPf2R/Xwll669BdrHXIDHQO&#10;ylUjeP5I3E5bz7I2NuR2Ntz27c5DzH47Z/2Uj2AXFYEGoreDhZjQ1I8CDmgYAEaFElRlOsxieipP&#10;qUS1G6UpL1d92lrRNPrN+IAN3u9DtuWRX7Ze+38JZ9lXrXU/QOPA79qWs35mfff7EsDxacAEENn3&#10;KzCvb1qNVd33WwDON/gdvsjr/xfvxWtPBUhcM3mv1XBR1dBYWiidteLgap94LuUv3F04vKrbA347&#10;8jtN5nHTYTK7fwaL7n9b96MpV6E5qWxYPYY+j6NxWx0DeBx3aTQNHqeuc4EBQKLLDiIBIAEq4cDK&#10;zKQqbUTlLJW9ZpGTBYBU5dbCjeW6CSDS912329E/W8Tfnya0fxEDTyDgauaSe6e6A0i5Ti8AScwk&#10;JfyGWNy5DbWzTb3eP6E8rjTru/m2BiBIzqfOy1jlCYxvDCDeONNIOon0lAYAKYFFApB6Y6b/VgW7&#10;0G8p7aIcOeINgCW2t8ptuYlZ8Hre25GZRipZOUhkzWOTAGSnqV5vv4QN6JLEOi5h0/8LJaq/SkBP&#10;GsilAMBfAYu/INwKTC5lI/8LjOSvqzmjxyV136vMduBLKJriPjasuxRx/uzzdsnydfaXFbATvQ7P&#10;E8u4grnjKpc1NhYmBtIwQyT6T65gKVjxGrreI+JEjiyAwZmG7LoBHPVxtw4inbGPJK4r2j05sq5f&#10;ByDwfQUaKmUFoBTBitfBZLTESOJxjdqHwOR6NvrZfGfpKbPZ5OcAIDcAJDc628h23mzxVZ8IlzOA&#10;yGXF561fL5WyZOm90UV1aQ//9F4Q/a00ubBcwspOrFt5HeVkKYjxTjERgOB2RZ/wfW7ncxbzQxrj&#10;TzoDFIU33uUierCMZgDJ80JCRAdcFIPiTYXoIQDI31Ng4n38nj+88SGb8eFfWZ8Tf8ymhVX0sJ9T&#10;tgIwDqXr+WCuz/ypVfbGCbTHd9mAv4FO8CUA5LNJeGaznvJRRGfOwhOIVMacAWNAWOfMu4VSTm3Y&#10;ntYybHcAYldr5dg+gga/Efty336UpSj3CChGsMRcRhxBmYryzpjjrDaGngw0jXY23DbKZC0TVZ4S&#10;2/gg7/cB2M9HnVlUEMEr0wIsqriXKrtqiSlo8VlnoG3sCbvYE3ax19fY/L9uLXsBGDMusvbdPmT9&#10;9v649Z3xSdvsoK/YzI9eYzuf81tuu8i6zfiMdZ/5NWuZ+W2rHQjzOoDfR+vAH/Gb/MAq+37Hantj&#10;Jtjrv/ltxFy+aDUxk+mfYX3SaruwHNT4rCx9Zge7nWFtAFl17y/xGl+31sN/bK2zAI9jAY9ZhCTO&#10;uhSggHUcp5yry9n4FVcSbisxEWcjup57P8pHd2IlgV36iMIWj76MhYYiNqLbYDLqD2k59zYbd9G9&#10;9vm5K2zBCyS4ooUU0wvZAFPpKuct5VncedOLYL8Qp2PgUZS4/DWScKzbJSYXIYABSh4tLz1A+krJ&#10;ptphcy9t2Jo7UtyfL5dv+78DSWYez8JsPKYkle1yAq47z5KTKr578d3K5bzmMmCj0wpml9jF8sQs&#10;srMtg4puXwGbcbYBmJRLVBu7vLKRgUylZ4GSFP+j/5XNXczjr7ABsYy/sWlr/ZWNWhZfAcdfn/0n&#10;oPGq/QlQ+PXS5+z3i5+zyxc/a48AICtJaXQaJR8xX34RH3LOyjX2kwcet58+vsp+t2I92on6PAQK&#10;qZlQR3dxFaWrHA8fYMMkQp9I+E9AQyuDCGUtiemaWpjzsdQb0rxK/SDOQlJelqfzKv6E0tu1Dgww&#10;B547h9ebw+1exlL0u+aHuBbCdTm3GgBEZawAFEWZiIHMEYCw5sKWbtJyAMkrSlkS2pWHpWTeW8Qw&#10;BCCUymJeSPSD+MLlpEZCAcgdAIgiTeTKUvnqdsIa3YWly2l6oVhIkeQLiEj7UMaVQEU2X8pQASLF&#10;3JCu2IgDCICQXVgxpTCBRU7sdXtv3C6QucMfI/FcwjlJu7z37CdX2YU/usZGnPF9a5kFaMxCPJdd&#10;dx+EdECkdjBgsvf3OWuntLULG+UuXwU40AcEILtcxMbN2pmzfc7AtVm2TKaEtP076bFAXEbUrtKQ&#10;10IjXtvYY3BJHQOjONpax86ymi9AYuwJ3H8SYKGmvpOsgmsqi+HVCW+JM/md0BkmI3hjta3sLNBQ&#10;SUrOKYFGYhls3gKJ6h4AxQz0GYHFPnxWSlFaFTb6yj58h32/y/Fiq+5Db8V+37a2/b9u7Xt81t+j&#10;367vs2OwL+9w+Iet57QLrNcBsA76L2r8HtXD0IAOpZynkt4hXD9QhgJszgf+hOOP0Ia+bzXcUzXc&#10;aZV9+J30vnsCtnweCfNVBzWYyu78dgBYbb/vIJLD5g4BmI7mNY//G5v9ZYCG2IZiSpJg7uCR865U&#10;kmLz1/1iI/Xej1y+So2EDiICC17jWJjHUbwuIFI7nuss10rUYPiWedbjHfPs8B8+bJc89jJ7wr/R&#10;DSKHyd1IyUaqfCUflSpA8Tp+nF2X+xk8GqW0oQpEOkzSS2fgDfpKieWsFoA5O8lLHeqR6LuWTdFX&#10;Yi7l+e5q2iuXy7oSwkPcL1YZrGImil4/QGMtAKL7A+giDr8cWlifRZ8AM3SO7PSK36b8Pf2+9BgB&#10;Z2cA4mWuUtkqA8jGAKP5fgFIMZFwMgwEAPkrm53A4hIHjhgidYkYBpvrn9EALvX5Hi/Z755+zn67&#10;+Hn73VPP2a+eeM5+/cR6+59H12DRfMHtd5ok9gIf8nlo6lro6pMc/7RosX3lzkfs20w1+9WSF3jd&#10;1wAFyl8JPK4AlDR4KrQQmIoE/RTtri54AYi60jN4SBdRxLtiTrwvREK6d7CrtEXpyplJApNS+crZ&#10;St3uSylLOoci3llzYTezxT54P/WIRGKvhHaWSla6rscjqM+pg0hHNlL0lbD58z1CF8kaSBlAgnXc&#10;DHAIQDTGtl66KjmydJsHLEoTYaP2nhAfLPV6EtGLmPecj6WjusnFCjzaBHYUlt48Crdx6FRHEIn5&#10;IwKeso23budNAHIn4HeXOtR5ffWMeASKMxCSeWkYlPPqxzc+aPt/5LfWF9tu5WgYByKuu4BmfNda&#10;ZnwPKyllqz3Y6KZRspn2NQAEoRmBuQaAxJk2R4CkCpD4ooTkGgRMobIjvRQ7nEf5BucSJZzW7d7q&#10;tf8aDXpVGvUquKWq3sx3Hre9DR0BMVxrex0v9B6NGhba2rSPcfy4tUwHrDhzr+3BJix2wWass/7q&#10;DD4XJaXq3v/N5szGDTiIHVT243MDGNX9AI39xBh+QPmJDRsXWWV/jACwidoBP7RWylIjjv6eTT3l&#10;m3bwWZ+1A05+v4095H3W6yC+M+6zirQIVtXFbS3YgjvTEqAcinZxyM+sdhBM7cAfoxdp6f2w4wJW&#10;tT35PDN4rT2/znvDZg76gbXw+CqW3Zaj6bNRNMkJMIusccAoJJSHGK5SFJu+A0JmENyGq0rOKgcR&#10;70jP5ausfVDWEvs4EkZzhMphsBDApEI5S+BTU5PhWTdZ5ewbbNTH7rBPX/MMUyXZiCllRf6SAIP6&#10;vDuH0gjVXL/PNftkSy2XZnLGlrQAXc7Lr5dq/avZoMsbrC43gkf0mORRu+XSUb499JPOZpjkYVdv&#10;jJF4ic6/U/qscj+JIaTPndnBMw0xI/ptWIlJ1O3Cr8X3C2E8sq2ymK7bc/SIjg2g0QmAbAoDkSsr&#10;L5GEp+tRJgCIXD4qSQVoxJJmcSl9Hn9D8L70+WdtDo1gV6193n6wcKn9eNEa+9WTLwAeL9kvn3zJ&#10;fv3Ic3btknW2FGFrPSj/Aj/Q+n++bC+8/qI9R93zPs7iv3/f4/ale5+2ixc+Bwjh4For0Hg9Obtg&#10;IJxRSwu5VLPZOcv2rnZlbLFpX6k8LBfUY0Kh6yBsktcAerqu2ekaeRvJvBLRFW8iANEoW8pdOnrH&#10;ugZPcWRDvkZHlbLELMQ4BCBs9AIQdamLcUhgdxBRmSqL6D7CtgQcqdwlBqLbHWx4bY824fOpjOWl&#10;rLqlNzMQda6T4PvCeruFz62ok/JckGzpFSORK6vOSgACCesCkdBCGsfeeuQJ73UnAOJlLGkgSVy/&#10;y7UNQKFpamHXAJL6PrJYnthGoYXE7HQByD2Azb1qPISBCEAepHHsxuVr7b2/uM7Gnv0T634cZ9Xq&#10;Nzji19ZyBBujWMeUr1HmYQPcg814Z87sp3BmL/axi9iHAITlZ9Zs6rsAJtxW2xmdAW2kQmkpeiw+&#10;4EJxber7OSK2+1H9FywYRXUKj8ElpVWZorIUjXysFm53p9OuF6ETfI4FYDizAMBUhtqHzRiwqAg0&#10;xCp8s2bt/T20Gjbv/QHE/Sg1oduob6Wyn44whpmwrANkkaWf5SCY1v5Es3D/3u+9xk771P/a+R/9&#10;mp39zo/ZQW/9jG11HK93ML8FZ/DVoykryZUmY8FR/wuIxFKPTOVwwORwfrtDAGDKfpWDVfoTQ1HT&#10;pWzPvDfgJdCqiLHw2Bqd/dVZ/2stx6Nx0BwY4KCejWS91VFOKgnesuWeqt6PEMWrKmXJWYWrytkE&#10;Wke1buctBHbXTg5DkD/0L+grlMKO4X1gIhUxEcAphy62n32jHXbxfPvLI8/DQhRxoggNgIO9IYYU&#10;xdl3tvTmwUXRKxJn0/WUWCXJpgFWReNb2ITrG3EHfaXcnMiZeyprlRvttPnmPovsFPNk4cQQGt1P&#10;ZSYQTX2ZSTS+ZtxesIym+Rr+/Qrmoe/5jLSJ9L4FsER3eGYlwTao+NTLUxksi/HC/lpq/isDRvPl&#10;VMLaFAaSwWMZ7qtGAJkyDQCBDUgQT5HtYiESvi9dS//G2mcRcp+3+fzo1zEp7uL7Gfjz8Dr78WMv&#10;2S8ef9V++cQr9stFiO6Pr7HH2Dye/zcAwj+M55mk9SLHF7n+DJEGf3tsuX35zsX2zfnP2o8ee95+&#10;v0wR8f+yy9fANtZGz8mlGkql8hab4hXqJ1FXO5v5VTAE1z9gKu7K0kp6iEAkR5u4BiLw4FgGEOkd&#10;3mAoVsLmrqWhVA4g7saSZVeCOuUnwEilqzmueQAIApNs4QUkopxVgIiAwsEjCesONry+ymENAFIC&#10;Ek0uvMHBQ9HujK/l9W7hdSWaF3NCoickxPQUxJhKW7kjPcAip/SKbahvJMR2MYhysKKDhDrV08yQ&#10;Mog0A0gW0aWBaFKhSlOdTSz0RkEX1wUkZGKluBOfGcL1X961wA765B9swMmcCR+njnNthFh1j/yV&#10;tbDRVXb6Mhv+l619hkpXsu1Ss5+KWwmQqLjWIABhY+eyaw/SICQoC2B0WSWu6Ti1YA613RDcEaSr&#10;MygXoUnU9tT6ErehUeyGq0mvoxIPrymx20FjBmDFY6p7UwbaG5YBU6jsq0WZiBJQZT9YBGf6VZ3x&#10;78/SRp2AogpQVA4ALHTEBFA5gA39QJryMAVUtcEfItZAue6gX1nbPj+0nc74tV3wud/asWecb+98&#10;9/vsnA98wcYey3cGZGrHUAZy7QFR+2jO6I/BVnsUcepH/iUAhWZLtzwfBUs5gm7xw1Ln/iE0Yur9&#10;DlQPDcAiTeko9XXAOI7jtdA3aiozAQ4efngq+VV14ABAZLmV6H1qApE6gMBOTpTOkZoHKXeFhbcE&#10;HgjltePQUQ7lsxwOA9HnPwoQFJBIdHcASYGLvM64j95uH79uif2dMQcr1CjozEMrbY5pM8zlrACR&#10;AJCy2L5KjYYOQEUJJz82P06Mpbkc1HEwUrOIn7vhm6zE6XNEl3dngn6jkN3ZJL/Obqt/P9cigiVk&#10;gVtHLd/86wAqIA1mkYEjJ+SWQaJ+34aAI9/3JgDEO9EbGMjUXThD/Zdd+gKLM32tv1Lrv1S2XNxU&#10;89gUFkE1V9q/7YZnVgMgS+0b89fbtx99xX76BADy5Mv2C8BEZaz7AIE15O6/AHi8wPFFamUvGrHF&#10;9i+7BfD5+p1P2NcfWGvfeXi9/ezxl+xPy9m0YRAqGV2x5nmYhoZDafog8z9k69XtLI9r956QiDMJ&#10;EClZel0DiRWlqyhh1ScRemOh4t41Bjel+iZGci2vrywtF9Uz49B1aR9ylglIHED4rAlA5sjFlViI&#10;ylnKwZIWcj0d1yGov+i9Il6+4rPfACiFqK5yVojq5W70W3h9CekCjJtcA0mrwdpb5GQ5gLj2UZ6Z&#10;ngAkubQEItJEfHa6ouB98mCa+VFiIF0GMAI4Ps6W75ZLVzEXJPWFJD0kGgkj8l3d6Yp4V+7VjStW&#10;24d/P9vGnfsLaz+es2j6PipH/w9nrDCRQ39mrURntMxgo94BIXn6V6wVa2tlZ1xHUwCQqWIfiMVi&#10;H9PZ/L3Gz+1+XUv3UV7aFcBRuQnmUMUiW8PhVN3/G7AA6v/7X2wtB1Am2/+7oQfsgxiNdlCTdiB2&#10;sQ8lKY4CDXc97UcZiPJPhcdXVIIScAAaoUMADrIZs6ozdebP5QPkHtNi49bmLTeZ+lm0oVOWqqkx&#10;khJUjYiWGnpPd6zIh5z1Kfvad39sH/nIx+zI0y6wwTM/iMANA+HMvQqISLyu+WU2ZkpClWNgD3JK&#10;+RGWouPRf6FsJGBh0z5cgKINHIA5UiBDKYxu8upJaBps8FUYRk2RI0rMPUP9GZSUFMUuIOFYPf1G&#10;Bw/f7IkjcWeVl7RI3FV8+0k89gSemwV2B5goZ9Wkm+hzHELJTWWsWXxejmEHTr0intob/SO9zptr&#10;B/9ovv3+YYIWX40ylvKUfLNkU9LyjZRNrc440ll3PvN24HCgCZ01b8LNTYguHGvjL9taExDU7a6l&#10;6w0AVQKmfHsuueUgwigjFVbf3F/RNXgECBYltTRbo5NNXp89QCKAwrUhsRg1XPpvVaxnYPq+Use4&#10;g076/Vwkd1BqPhYlrXBhRcPgxla5hNUkok9DmP0nlt3XXfv4Gxvm39g8L2VDn41b6lEXmChJUZqa&#10;t3y1feu+ZfbFh16wryx82b6HMPazJ16wnz/2gv3u0bXMdnjelvGBXsC7/Aq1zpcAkJf+DaAAIgvY&#10;aL9NJ/JX71ll3374FVjIy/abp56ndIPtk3LHHKy918iey6Z3BaK6LL5h+43mwitwhV3F/cE8CkFd&#10;Sb1XNgCIOtEbwUNjbJV75SUsNkSl+oqRZAbiRweZAAkxCpW1rpe4Xoo78SbDxEA6BiwKQGI5G0Er&#10;uYHXvYHXmc3vOTfpIY1Jvakjnfetsww2bekcNwMOZWtvOWjRnVgOIDFQykfdJiaSo95v5f1y3Psd&#10;/Mb+eH9MI4hsCEC8DCZHnUeYiI3krvSw7UZfiLKyInDxHpoNY8DUy/bHBx61o//rf23gyb+ljMLG&#10;coLOUnXmzGZLHb92MIOLOFZ3+jyd0p+2HtTvK7vABpyBiGVwBDwCKFiys/p1gQegsoea8mANewsE&#10;AICZCNfYYyvEwVcPorTE6/vyUhJlHhhPTbejSVRmolvMpBTlQKPLPEdHGIezDvWiqCN+JiUidWwf&#10;AJs4QEARDY/VgxC8D5JGgVZxsFgA112z0OWsXQhAeM5hv7dWGIk0ls2mnWGnvutTNm3mEbbV7kfb&#10;oEM/b+1HsQG7iym5n3Qmr1KQQESbMT0awU50G5u0NuqjYScCEDbs2pFiLTrzB1yw4NakbSBge/nI&#10;QSKBxhkc8zr9Zh8OVYWBCGSqgEaNUlZNYKKcK236J/MaJ/MYBxIAJUeZeC4Wjz+Kz3cgbOeQP1mL&#10;GhEFHloS4DUCVyUvNRqmKJTqmXNs5CfusvdessTuWa0SzL9jM/QNDicQYOLBfQlEAiRKYOL5TQlA&#10;KJU7EylpHmW9I87cxWCKbutNZQadPa4oSxUd81nHyONgC+aUmYPKc7ocBoEyY5IzrLkPI8/cyGxC&#10;ScaeDZYcZAIsaUZ6vXqjn34zljb3ZWRTdQCBukU3AUS67iCVus1zx3lXAFIGjroGwr7+NPN8fCLh&#10;GGy8N7FJ/tmbAwEPmMela5+za9Y86xv7CpxVKkW9zPo7jORbdy+xz97/gn1h/sv23wtfsh9RvvqF&#10;wGDRs3blU2tpGnoFEf2f9jLAIwB55d+vAiKv2hI2lR/f9yhlrJX2rUdesx/ynF8//qzNI5DxCd7j&#10;DonbnPG7GK4GxdSVLjH9SkBE/SRXcbzONRCVsl53FuKCult4w8abmUdO4g1giF6Q0EJKeVmpDySz&#10;D5+XXg9YFDtCA+G3kavKtZAMIIBs7gcJ9tFxKenXmYtKWoDOXGciEXFyExvzjfxOClj0Mbc8TgGL&#10;PkOdyzE7RLpHyZHFRp2Tel0DSYAgFuJMJEW7C0yiQ10d6wKNHLgoYRwrsB4H6HQ1Q71hbog0lAQc&#10;sgN7WKMn84a+cqfPS1fMOyxFVmP+xvdwRjRv7Tr7wqU32aR3/oquc86MT2DTcwDhjFk1fDSBqgIT&#10;sau2I0ZXJxHjAUDU1KE9TVEfZQChzLMbTCP3RAhYuF7bU3ZZhGOi3ys4lBw0DqLMdLAWoCERWW6v&#10;w35FmYXSksRqXaa0pMBGgYqeUzkQYZrLlQPREPhMzj72A9gEHpSlKoCHL1hGHTgcJAIoAjAADq1D&#10;09Gvc7vyvQCQKte7HfZT677HJ63HpFNt0PSTbMhBH7TeR+BMk3guwJD4rIY+B4kEGDrKbqtVui0Y&#10;i0pd3C7gcfaCoH08G/spgILiRM6aB+O4JUADwKiewWUxDgcWbtPjBDDSQMQ60EGqDiAJSGAuVcIR&#10;qycLZHie5oF4sOK1nBDAMA6GUc7Ud0NnEROirOZg5g4v9ZQoUwswSs9RuaznO26z/b413/7w4HP2&#10;9EuUsYgJX4kYvJy013wmrARYZyP5zDk5tHzTYyPOZ9RZQK7HkmfWIWajx2nTxsCzko1Vm3HHvpMN&#10;ZEV1wU46BSEHA4EE2gAnznHMC2bltxVzNcpltrrF1sGxXFILgd+7yeWscraTus1hGHmz9w09sYdm&#10;IMibfRkYNgYWzSDSGXh0KGGNmTzFbmBD/BPg8Rc0j8sQza8CQG7BdfU4IPDcvwww+Ie9DAg8zgb3&#10;XXSMi+553j7z0Mv25fkv2XcBkZ8/9pr96rH19pcn1tnf175o6yiRvESd80VCt17592uwkZf9R/3j&#10;I7CXO1baNx5+zb4H8Pz6secoi0FpAZB72YCufZb3dgCRqJ+bCwUcscJ1pTKWhPMQ0zcFQDKo5KDF&#10;3FToVt5Uuopjdl7piBaS1hw27Dk8NlxZAIPKW9JGSsDRPLkwMxSVtBxAeO5cfmcvY6mE1QQgN/P+&#10;kdYrS28CEX6TzmanZw2k0DvyrJCkfZT6RHK/iMDjzpder88N2RQA8dKXT0OkFEapStpIlLAEHmI/&#10;wUDuwmBxh+zBgMe9r2IDf+RxO+Ub/2tDTqPcczwllxMvpeShMgclLDmKJEDvq7P97wEiuJTkIJqC&#10;LiGQEEDIgUXMh+I+KuoJcQABSLhc2S2Yh9tn5YQ6gFKTAEAOJQGDgwcbv6yxei8xHgnQSvs9go2d&#10;Db2CZVblpQo9KApwrMpK7A4nnuvCtBavgaYRZaqCcTho+Ar9wS87UOj1/8h7sQ5FwNZRS7cRGVI9&#10;8vfWdshPENS/QqjhV63PkQIPPofYg8CDKBAHEC2YRABKAhJdPzY5nLRBAxYBKnoOZ/rHAgLHqVQk&#10;dxWb/mkwjNMBjDMBkbN0TADiDEQgwpHJgl7WUnlLlluARNHs1VMIRBR4cKwy76N26k1cFxPhMRLH&#10;+VzONvaHWR7E9zyI73Yw3/FgMSk1JfJZZREGzFqOA0AkyGtpmuG5t9rIj95lH7tsic1fzRn1a/+G&#10;cSiYL0op2lCfUfaSA0iq+Zc23+woWq77PJwxGEH9rD1t/Mu1qdc1ljhr/78wkA0+twFAyuARl1cq&#10;tDCVoaIcVSpn6fPLjlvvxk+gJtZBxWe1Jv8lbSh/zzwVcGMlp43dX8+6KrmrmgGjeA2VuVI2lhgi&#10;uLCMasPoOgNhY/urJ/CuR9xl82IjvZsNexkZNi9ANV8mfuDlf71EpO9r9oeHltunb3/GPvnAC/b5&#10;B1+xbyx41X646DX7GW6sPz75vM2j1+Npnv8Cb/gi5auXxF7++ZIHgV361Ar7/B1P25cXvGLffoTy&#10;16Ln7bpnnnMAeYjNZzbAdbU61BWT4p3paiTEWaXyFQB3NceiD6QAkKKJMM0J8d4P5WUFQDR0onN2&#10;fk26z2eDlFiImgi9dOUshMs8LlZuLgww8Fki6kzvgn3I8psZStZN5gIcYiDRA4LATjkoMxCFLyri&#10;RFqI+kEkrDuIuGieJhWWGgwLAJEWEtlYvtGndTslqwCOYCpRygoAuevlf3bJPjqGLqZhVQk8YmZ6&#10;AhCfkigQoUERFiI2ctcrHHGVfWvu7Tbt/T+3bsezAR8vCykljuN1ps0me1gEJlbIu6rsTckJd1ML&#10;JaTaHpSjYB/VaZSnBCDqRPe8KEAkAYlrHjPovZClFs2iBnhUxCIAjcohCNpqSsysA9CoHiHgYJM+&#10;Uhs4YvQRsKHDADE5mw7lNjZ+6RXVg8VKFCWvMpX0jRStkphHRSUrL1PFcm0jHR1I9B5YbytHyDHF&#10;RgpgBJjovf6HjnveF/G7xv2tgEYbLrQ2QgwrErsdJAQEnLEfK2AQk1AvRlz2Y4eV7wc8jkPrOIHN&#10;/niAQM6pE1VyAhzEGgALsREBSL18pcsk5sZscwGK9BAeqxG1cmWpfOVAAhCJpQg80ExadZu61A/l&#10;Mx+AFRsNqBslveoeML69ANtDyNVSuc0Zk0AkGFGwEAEIn/Gt9IW8fZ4devFDdtlClbspY8E+xBbE&#10;POqhfV7H/5eDSDAJAYZWHnKkPoTirL7ZqhrPaVz/dwApEoKbXytKVGIaqWyVWJNKaOq6z01/cleV&#10;c6lkNc52Y3dNSePI7MktzbmfI4wGucy1MXDY2P1lduLlL5xVZZfVhpiK/k4rwIUSgEy2W4kFkbVV&#10;Au5d/GEkhs6nBKMzgvVcf+n1l+1FQOB5rt9I0+Bn5j1pH/37c/bJ+1+2L85/1b718MuUpF60Xz0O&#10;INAn8hSb6/OvvQiAACIAxyv/eBENhciTJSvss7cvtc89+IJ9YyEdyo8ikj/zrD3173/bIsDpdkpY&#10;cxG1r1FWFvrLVW7hJfpEcSiugUhML/pBnIkoSoUNOIvoXsYSgKgkptIVYCArbx1EmgCkgYE4gESD&#10;oYAlIk1UvtIxgYcEdvQNT+x1wTwvMZKClTgDSUAiEAkNREm9yb6bASQxETVzRtT7esDl+Xoyb92J&#10;5W6ssPMGgKQlkOC1GwGksVO9DiCASADIxjvROzizxDoEJLy/Slkxf0QivVxamplOvPurgPzSZXbB&#10;z66wLc+mSfA4NtPjqdefAAtRKUsAggNLFlS3wSIuC0SqMJFWeiq8gRAmUt0llbEEJsrEcgCBncBE&#10;vEmOslX1AOy/Ag/KVlXAQ8zGGQFDqbwhT+I0ybNVWIf6K+RgqghEAA5t7g4mEp4pOzkbkWNKZScJ&#10;4s44WBLIxUBUpuI1/bUT68ggEqUr7hd46HW9j0PAIeYhG66AQ+ClhejMZ3A3lYNHKld5CUoAIjaR&#10;Vr5OvlSASem+Y6NPo6Ijm7QcU1WVmACSyomwCspOASBl3UNsg9skpGs5gGjJiZUBRE6tGBLlg6Jg&#10;IRLUlW/l+ojYEsyjsvfPAH3cZXvy95uEIWFXmiH1XdXhjpOscizHE6SFhHPL54vAdKpMLVRfyMgP&#10;32oXXfWMLXieeBMHCfoKEvuIM92OAKK0WGkiXuJKYnJDllNJXO7Muvp/ApCG8lJnpa/k4HLLbnk4&#10;U/n2okNe3zlKcP/iGECppYl/oQvJbSXAiNnyjaNlN0303hiIlMtgzQCi63F/wTzy9acla2DFXsYJ&#10;v2sgY3fa0afG3Q7a3c8HfgDAeIgXWMSZ70rQyQGEno6X/vmivQIqLqBE9eXbF9n7715tH/r7S/ap&#10;B16yr6CHfPuRF+xHj663y+hMf3T187b2pfW23oHnVXv1Hy/by0bn+DLYy21P2WcAkK8vfNW++wia&#10;y9PP25P/ghLx/o/QhHY3FtDb1MGsNFz0mKsAlRyyeDnMRAGLaiJUqOK1Pva2GUAEHsmuy0Z/DWBW&#10;zExPUwodUHiNxECu03WAwkV0AYiL6VoRTRIAEuWrvK4DLLS6nlYYYOIMJPWUSFSX3hEMJOae51KW&#10;z0nn80RHulgH1l7FmJScWLkXJPpAwrJbiOXZkVXoHuXRt2IkikPpKtr9jQQwamphAEiAyF3uwHqR&#10;6HbKmfc8ZPt9+rfW+yQ2muMoW7EqRGhUFOJ3lDZZlX0kSqNBOIB8zzu41WHdIhYyBZstLqzqzvR8&#10;yI01kU7wqQCK2MgeX8RVBfOQWH5gNOpJv5Bl1odRaZOX5iBmoZRf39R5X8CiclTavL23Qowg3EsV&#10;MRJKTpVDKMewHCySQC4QqXLZgcWBKUpWBXgIVMRAEvNw9pHez98D4FTmlFtyJTKzseoyzqrKsYCH&#10;l6YEDk3gof6LYzlrz0Ch634bS2f1uo/rVdiHl4dkuRXzOPkmSk0CDy57iUoAEUykkYGorHVL6CK6&#10;T+zjdC0BR2owlDaSQKQKyLSdAYhgMa7ty2+9OykCMygdToIN7sDajesCY2JSKmgzDowCEFl/1bwo&#10;h5emFp7OZ+XYdu4Ndtj3HrXLKWM/w+jb5WyiroG4kK4z8dg83baaGUjpDDzYh3KdSi6jDTTMuavp&#10;jegapceuoozkJaYNPF+AlTvlczNfOWqkEMYDDKIMlbWaGBvro2MFIn6Z3yN/99L3cptvZ2L5Jrio&#10;NiaS5wj3zrSThuc6AzFE9AQg43eabI/DAB6gVLWAOJJHQL5HedCTPGAF3cTPUdte/+qL9hKM4rXX&#10;XoJyvmY/WfCUvfu2pfb++16yj7G+IBBZ+KJ975FX7E+wkPuXrrGVz65j8tcLAMgr9ioA9Ir9w65/&#10;eoV94tYn7RP3v2hfXfC6fQcn11+WPW9PUVNbDS16Cu1kPv+IHuT6vfyYiu2QjfZKQORySlhK/PVY&#10;kwQgmg+iy2X2cRWbdmgdnA0LQNSZnsX1EvsQSyk0EDUbAnCug8RRpavZKl+lYMWINcGmmyy+GTw2&#10;ZdytMxBe6wYxEIEErKNewkoMRDZezfsIUFEGFtZerWYASQm9dQDh8xXs4591obxZQM8A0jw7PfeK&#10;5CTfhlnqXrLqjK0AIICGmIdARG4sJe/ehpPuc5fNs20u+Lm1Hs8GLfH8WDZu7LsCD42t9Y3dZ3/A&#10;UGiyU/d2ZW+0DGI5WtRJvTNgMYmMp51Iop34cbrJiRaZSOOgSlpEibQcAOAQ7RGahTQPla3kdgrH&#10;U0Vd3A4g2thVRgIk2NwcQMRCDueojZ3u6cqRrMNhBpw9Vw/Vks04wMRBRewEQAkAKWsf+bbQPlSe&#10;ElD5e0lQljAuliF7qwDDXVM6ykEVTqoqOVTq5FaCrQOBwEGgACDUKEVpOTgwY8OXX1a5Kl3X7A0H&#10;DrGPsNxWARAvXzl4ZJaRtI4SG6lKF3kLK5eyXFiHeQASvtl7X4iWLMCwEIClx5k3Wjslqtre/N7T&#10;APuJ6FDb0qU/8avWttePKMvxNz6G31VBjSpjHc+SG0t6iGzCp/HZBSBqWgREtv7ovfaF61baI+th&#10;IXJksdeslK3XexPiDFyXY/NS6SqdnWvz1VmwHpeE9brgXmIh5bJWvvxmQWRjz8vvXzT2RXNk0QiY&#10;3GSprJbnjT+t0p0zr1jqj3lGjCyxshxsqNJdtjDXwxDfIGh0JYg3A0a+7kOlGt4jgF23SQOpd6Jv&#10;s9MU1yAehD49TGnjMf4Ij/MgdZXrj7qKM+LnXgIIYBSvvrKegfCcqS9fYx+6ZZG9587n7UP3vGyf&#10;BkQ+/9BL9t+I479+9Dm786nV9vTqNbbmpXWUvQAemMhr/Hf908vtozc/aR+590VA5zX7Fnbgvy1F&#10;RFdGDixkCe//MGe3C/khF4D89wNot3NdfRfh0Iq5IuoRuVrsIzGQ6DwHSDgKQGTT9WZBv5xmpbPB&#10;ufYhEEnd6ddyvI7mQTm7/Aj7uJbXuValLB53PWft0kJyLlYxL6QoZzWL553pInqMtCXXP1wDSW6s&#10;+pApSlMuoEfDoOJLFKLoPSFqIizpH7pNMe8x4lazQsQGKFnB3goNJCy7Yelt1kFgIqX49gwg9cTe&#10;dF+eJdKZzVegIuahqHeBh3pB7uUzXPLo03b6ty+1QaewsQs4SHqtzGJTwarq3dSuOWQdAWsrMe5V&#10;RZmIhShEcTc2pWmUqnb8BHEjAMe2H2QmB13kXK7sTNQ5fRs17Lc1id006CnJ162yLmSHDuErMZDY&#10;2FUyEnik3gma3Ty76QiOcg0BIlUa4Xzjx0nkzwFMpJHUMjsRqAiQ3GWVHFjOOlLZSiUylcSOUF9G&#10;2GsrnK17Y513mKeVrLluz60DSGISmU3IJuvCs0BDPRil5UAS171klfSOKqARWgWgcaoE9AQgEtIF&#10;HJSsgm0k3UPuLIHHW3gccSNVL2nxemdIUNcmL7agyxy5rYWNv5XP2xPgq82gZDgRI8PWNG2OhyXC&#10;QrrvR0+PfisBtDMQwMODGsVCWG7pVX8J6xQuA1K9LrjNjvvJIrv+yVc4KTUfbyuN9RnpHAIOXdZK&#10;AOJ1ec3klm1VvQ/JvprHruYE2fqGKHHYGU30muQNuF7eckdX0f9Q7nbXxh+lpLg/mvpy/0ShR9SF&#10;egFAQ5qtvkcCuPT8bJ2N11THOeDhIYah6wSIxAYdl2Oo09NUgzLTCgay4RJWV0L4hgCk2anV+NiY&#10;jR5LJUSAnhYN/f4+D2T85Mm2BKfVAv44j/CHWYSL5glokh4stvHM88/bGqJMXnj+OXvlpedd01jA&#10;BvK1Ox+3d9240t571yv2sb+/Zp9GUP/ygtfspzQJ3kJX+hJ6RlY8t8rWvfqc/eP1l4APzuYBkA/c&#10;+JS9754X7aL7EeAfJCYFAFkKJVrjAPKqPcp6BHufmNACNqYH+VHvZiDRjdIymDOiJF81HEr78H4Q&#10;nxMSDYZyaQUbCeC4KgHJtamkJeBQ7IlPNsxrnRoZ/+nzRq73DndFpMSwqevFgHiN2WVrr/o6XB9p&#10;BJEuBfWkkYh9BIDkZsLyuNt/AB6hgYiBRCZWdKVnF1b56ABC7IqmFXqcSSnWpAwiAR7EvCcQCSG9&#10;EUByPlZML8SmC4i7RtI0hCozkdylrsfmWSH3qTGR3+5iZn7s8aHfWrdjKScBINVjOQPX0QFEm29s&#10;+LnRTl3bFU0hlB6yO66q6TCQaWxOsA8Hj7Hvssrod3L5Awxa+qy17UfcuSy7in/37ms2cxe3w13l&#10;QjYMJwNJzbUPAIQGu+jwTgwA4MjlJDGEKn0MwUoEACprqV9FgnsqcTmzEDtJekdmNxLKfal0JRur&#10;SlZaAhCBBu/nTYFspqXeDgcQYkA8CkShhRk0FDXiJalUlpKmUV7HwzROYAk4BCAulsM86OlwZ5Uv&#10;gQQA4UdcWFpn3g5I3AZYJFdWYiDKqvLlQnuwEGcdvjILoeT0lhtoBr3S2g78vXWHbVS3oaw4AmAf&#10;9wlr3+Wb1r4fJwI0FFb0u7qLDOYhdqX8LVY1j8mVJiJWIpbzlptt20/fbd+8eYXRU+wloAAMnZWn&#10;SXgCgNIm74xEG1kJPBo2O5+eF6Dhk/SSw8jPmksMRr0m/rps4DFxLz02AU4GHt/EXW8JZqTPl5lR&#10;MCWBi+7bUCNe5xt+85S/eK/MRhJ41D9/vj0+58bKUdIwyrpGWe/YFG2k+E0Lcb0AkChh6bdwDWSb&#10;SRPZwNmsuWEh5apFhGQtBkSeZgNfxma+5LnnbNnqVfbsujX28gvP2UsIpYpl/svjK+09s5+yt932&#10;gr3v3lftYw+8bJ994FW7eAGaw6LV9vDSFTxvha19ca29hn7iDOSZlfa+Gyh/3fMCAvyr9nVswFc+&#10;86I9DYCtghY9RR/BIkBMTOgRGNEjAJVSfue/8rp3O99EqON1COqeieUzQgonlo+8TbEmV3LGf5WC&#10;FQUkEtNz8yCbrhoRfTiVnk+/yXV5WBUC/WzvM8kNhSpjiYnkaPcUrOjg0qiHlMtYnZe0YCB18GgG&#10;kEjsdfYhCy/6R2ggjdlYZTtv9IEUAJLZyO3cdmeDG6uw9cb8dIFHAhABSROYhLW3cGmF6ypKWA0A&#10;4iwlAERRJn/nbzV3+XP2/t/eYGPO/pVHh1cYGOWjUlnegc78Dy8zKcMJp5OiN2reLwGgiFFoDsgu&#10;AIiaCZXEu92HrDLqbVYZdjazOt5t3cmtaiUivZV0WUXBq6kvAERLDEHWWUAkAYnE8wruK5+5zgAl&#10;BxDf1AUYWnE5SktiC7AQlbV0PJzrMJJY0kpCBM/OqpoDhgAll62IF+GxNYnkgFWFUo6/tvd3aBWW&#10;XG8KRBSvqrRDT4U7lTw6HdBQzIii0mniC3aBEyotXfbr3twHYHiPBkcHD9l0E3iIdeQl8DjrdgeQ&#10;ylkAyFtuLUpXlLCq0kHERJIzy19DXerJ1htMhLIW4NL/rbcC4L8CyAlrHPkBq2z5LoZbfcK67Y4m&#10;tS/lSEqD6kspvp/Ake/KkrVX/SE+Z0TMS0wEzaX/u+bZ2b973G5bHqK5Mw+VTpKtN5+Fe/lKjME3&#10;6g1vos4YutjQ69Ef6X4xAAecfLZfsrQ2AlfBjOqltTqYBMPZlI15w4/J3yu7sQpHVi5xFcJ24/t1&#10;ZcldloBWv2uAwoaBbsNlrsRA1LPD32op/++7jXebiTvY09h0F4Ba81XCAkCeYmLYY3LcPL3S7l7y&#10;tC1aucpWrV1jzz+7xl58cR2OKjYNNujP3vy4nXfLOrvgjhft/fcGKHwRVvHHh9fa3U+utCeWL7eV&#10;z622l/7xAhoIjX9LYSxznrR33rHePn7vy85AZq/E/qYYeP6BPM5Z9yK+tABkIetRNrtFbHJauk0Z&#10;SzcrmZfmQy3PxEq9IHUAYSO+ko34SpiDD5xK2VcClasdQHIkPAxDjYK4uzwPC/eXsq+UzBslLOkf&#10;aVZ6tvZ6I2G4rsLOW7CQehZWOWix5NAKAOk8XFEW3ihhdQ0g5TJWuQ/Ey1jJkaVo97tSmGK9wTAB&#10;SgBI9HU4cHhPiBgJz8nWXh1fxuqbok4EHApHbGguzJZeNRX6nBDNgvkn9u6n7Igv/MkGnojFFfCo&#10;0HVede0jLTmicEbJLqsmPWVI1dScpxIU/Rs1xYbsjhZCrEmVTvTajsy5GH2+VQafxhyPs4luf7v1&#10;2Ovz1u1wAESuKzEPB4/EQKRXACA+pEpAQt9Fxd8bZuAZUmIYSf8Q45D+oaMApEGnkNANc/D7uKyS&#10;lJiJmIzKVMmSGyK8AISjp+lKLOc1pQEofsS1jtSzUbLhVsU4Sqyj6tZbAQhlqdS4p54JMQvvnUgr&#10;3xbWWlhDOnrJ6rQSaJwOaDiAiHkIQG7jbF/sQwDCdc78Y6mMlZYzEAFKKn8pI8u1D5W1ABQApNc5&#10;t1lvvlt1In+bYQL28xlmxTCsGd+xNv4OrTCPFuzHNX1nelZUoquQlSVbr+JYaoB3jZkhYig+8RCB&#10;vvXcG23G1x+03+LoXIaYrtwnPzP3UlZsdnGmXq7HbxxAutqoG2JA9NpdzMHo0JTnn0ECt/SJKGEF&#10;A/lXOv4nAKTxNbKdt3zcGEh1LD39AyYSwNEVgBRspcw2CvYWzxMA4ZTjuAwAefof/7bF/H8/elwC&#10;kOXoDQt4E7GQx2AYj79O4uvqZ+kYfdwuXbjY7kfzWLpqja1es8Kef2GtrQdgVlAH+99HV9kFc5ba&#10;ObCQC+96wT6MK0td6j9esM5ufGKVLVz2tC1bu9yeo4z1EllaVwEq75kNgNz+gn3krhft6/etsVsZ&#10;RrWGrKxnXqN09vKLaDCvIOIDGHzQR9nIHmOze4KNTseFAMo9mreBmH71GnWux5Cpq1LcuwvqakQE&#10;PAJApIWErVdz05WzpeBFxZp4vAg9JjcAGnMpi81leuIcGik9zt0ZRvSERLkKQR1gmcPjr0OL8dG2&#10;AhA5xdBlNkVIvyGVrvLY23I6r+aFBANRCSsaCb1DXTNDVMryklYx8jYDiFxW0kCKUbfBMubBxG7R&#10;fQDhPF5TDYq3cZu7snKCb0NPSGId/L7lPpEy88ggUmgjClHkREJshM/wtWvusSnv/aV1P4FNVgmw&#10;x3KUcK4NXVZaLWcIgIYSa9E+fEkIRxCXrlFTFDpntApUrE3+JMOeKGFtdrJV+h5jrVu9xQYw1a/7&#10;YQlAkvU2ejNCNK9rIOgtDiA5Hj2J5G6r1WUHAYGCNvpgJM4YnJGo/JSvq+SVAEYaiuscAKNbcQVA&#10;cVnAEYAhzUfHVLLKjX7eUCfLbS5PcWbvYYUSwWWV1Yq+CwcKBR/WhXBYgS6jb1RPYcMvHSunlcDC&#10;gWMeTORWVlz28pUDCAxE62yul5dApAOQJOuvC+t8PmkjZ9FQePYt1u/sudY+BTPDgNMY0nWh9dv9&#10;a9YfNtib9OAWANRDIX2JdaUcL+VlicHp9xJoK7bFs7IATCy9W33kLvvEVcsNOTTKRF6iKQvoHTfn&#10;jTqFumIEJZF9Y5txgy7gLCUBiPdmpKBHzsSDkfzfAGRDZalN+ZydPb8rNtGsdyyFMCzBPaljlwyE&#10;E8SnqQQ5gAg4KWEtYX8ePQ4NZJuJ2/m4yYWULhawHgMcHsFt9bfHnyGC/Un71cIVNuepdbaQaO6l&#10;q5621c+uxqJLTwiuqYdgAJ+Ehbz15jV23p0v2HthIZ+4D2C4fzUWvRX24OJl9uTypbZ6/VrSeV+3&#10;yx97xt59/RN2IYDzQVjIN+9fY/dQRnqWktjTAi6+yGMwIbnAHuEfwaN8yMf4TE9yZvw4tlUxkgWs&#10;2+WgIsH3KuVgCTRS1PtVdQ0kwMPj3aWDsGmKlaikdS1HifI30fsyj6Om9d0GGNwOoNwKGNycRtzG&#10;gKgCQFQ686j3DCACIS9nFdbernQQJfRGmKKi3BML8Xh3phOSThoDp5JDKx+Vo4WB4YYX1zuA3ALi&#10;ZxDxWekCCJ4np5rmuWh5ZzoMQ+Bxi27ju8jZ5dlZCUCyuO6R7wDz3fVgxdA+NpTS2yioB4DcD7Bf&#10;y4nB2390pW31Vs0650yfwUVVsRBt4nJdeRw5IjcWXmchatCThZd49JpmaIh9oINUmalR3RNLL2Ws&#10;2hTGwk78kNU2P5V55wdaz1FnMtEPxw8lrJoGLimaJAvyEs1z+cpLWQFa9WY+uaq8X0MuMMpaaiKU&#10;1uEsJIOFmIdWEsAdRKRhaCNUiKEYiazA4bKqHCEWI30ntBUv3ciamwHEz8TFNgQaAgyBSAINpdwq&#10;ayoL397Il51TOnLWX7feBruoimWcylKXuR8LluGgcTrlqTNZZ+kYQBLXE3g4gHD9bB21YCR+PYGK&#10;2Ik0krdIE5EgL0eWRHQBSLCW3jCGfhpm1f8U6z3ufdYfw0NPAL99L7LN6A+pEusubamq3waA9hkn&#10;ygpTx7qXAFVK5H6J6gp55Hv2fNstduj3FtqlJHsv5d+iWgcKUblc7y9d9hLXm9+038yGr80zxO8I&#10;cYzGvkaxfVM2+//kY7oSzJtLchvWTDBMAR4bBJAkoAs8HECQHAoA2X5HcliMEhEshM35MZjAQl7w&#10;dwuW2n/fs8R+tPBZEjSJNlm81h5d/owtW7UCcXy9rcOFoy7K3z/6jF144xI797bn7cI7X8SVRU7W&#10;favtfx9+xu57Yqk9sWSxrViz0tbAbv72iABksb39lvX2ntufte8SC/8QG96zMKBlAMgiAORRKJeE&#10;9EcTExGIPA6APMlm9wTHRaDhvWxc18vSq+50T+ilLOVMJLKurvIZ6TQpCkA4qolQ7i1ZepVdpYRh&#10;BQP+nZLYg/yjfZDvPZ/XfIAN9G42xNu0WStRl8crw0pd5GIg14mBADIRZaIZImkGSGIjGUzm8Npa&#10;GVDk4ioYSFHGKuaEFACS+0KChSiQMQAkzwqpayES3T3mXQwjOtIdUJJoXp8ZAvC6RuLhigpH1KAo&#10;SlnqTue6SlSbFGtScm6JhWhpvsh9/P1+xbCwAz7xG+tzEqUl9XwQnij9Q30YMWGPzV5R40S5Vw/X&#10;LAsAZG+YxO40BO7B2gsX1t5oIPSDKDW3xvjW6pSLrHXyR63bqLcCIDOt39izbOCBJO6SdaWIkpx2&#10;630ZauSTzdYjSzi6yB26iC/v85DFN0eMiBElAPGz4kL0dkG9zjqygyp0ErEV7+FQDlUOMMzg4VpH&#10;KtHAPHwYU2YePoxJIBKNeRE3ojN8NmsJ3+WGv9S3ESGIKikFk3BAOJ1NP5ennGkESDiAZPDwUpV0&#10;jzuCfTQwEN2X7ncQ4TFoG5VzkjbiJa8AkBDU+cxnstGfCaCdfZN1g4H0Y1hVFQbSMvgtVh1xIWF6&#10;HyNRGTvvbt/3JsMqkSbqSlfDZk3gsT9/cwVQCrRlTlB5UPHw+k186NSNNoaBU5+/fpU99GzMRc8i&#10;eb2M1RS30TDLewP6Q1dM5c0AyMbKYv9JYOhMk9mYi6ojCym7ukI7KkqB0ZCZy1tRxsplq6yXlJxg&#10;9TKW7gsAWcq+vLUYyIQdJyGKm4vVC9lMHyVl8VHe7Ipla+3rdzxJmWmtffeB58g3WmX3LllujwMi&#10;T69ZCxNZb88CCveyOX7+DgDkxuX2NkpT76Y09bF71tgv5q+wOx9bZo8/+ZQtQwt5ho3sjwtW2Luu&#10;f8bOu/E5e/eta+3nDKV6mA1bmTZPAVqPIN6LfagrfREA8gif41HuE2g8Bng8JoDj8gN8TpWeriLc&#10;UbNCpIWoGVCs4xo2UNl4BSICDQGJ7LsS1a9l479ZI1c1sxuQWOC2Ycpl0lj4fAsAKdmZ7+c970bQ&#10;v5lZ6HO81IWVV3oHS6/h5SzAKpeyyj0hAhGBlGy7ubRVj3ZvKmOpnBXpvCUGkkpYAhC38/ro2wJA&#10;yqUsObVuEYAkHUQAkQEk6x3SPHxOiAAEtnYnwKHl6b1vAkByCUvZV8rFumXtevvUX261bc6jBDVL&#10;7ivKFcdJUC0BCJZbjwo59Be+1PjXojnou5GiK+cVFl6fqLc3Vl4NcKKhsEqppDbxo9Y+7jyr9D7U&#10;+m9zrvXdH32EhF0X470vQ5ZaCfG6nAFEYCXQgGmI/TiAqB8kHFNV7xYPAHHLbd12K5ahVFxKWjCO&#10;KGMpQl01fJWk5KZKK2dW+VHAkZZrHerrYCKfwEO2W2cfbJQKJVSHOCK16xrZatsAHql3QyBxKqCR&#10;SlLOJBJQFOwCIDgDENASaGTgeAugIAA5K44qX1UFFs5AMoCIfbDeKgDheI5YSNZEEOTZ1L1DXbbe&#10;M/geZxCweM7N1n4OWgihk7W+J/I3OdYqQwD34e/GJXcR5gf+bnvxN1XMPcAh8Kjt+zP+pgD+TM0s&#10;EUuUIw4A0SRDObI06RDHV6+332LH/+Qxu5rREE/LyloXfHM2Vrk+L9tvJPfW3VbJeVVoJhthJxux&#10;wr4hMNBr/QdfrzOg2FRAaf7c2XZbvGYhphfW3MKmKxARw8h6iYOMW4kF6sosizLWchyzS+XCqgMI&#10;DORRNuaH2ZgfAUAeo/nvHhjJ95n98el5i+0Lf19n331wOWWpZ+xBmgGfWrXKnnn2OVvNxraMzfZ/&#10;nlhjFyKOX3DL8/Y2WMh774Jd/H21zXt0hT38+GJ7Ci1kMSzgZw+tsHfMXmFvnbvWPnjbavvLUt6L&#10;DW4JG9EjsI8ADPWivAqAULLSdT7wIuqMj/CBxUYWcV16ze2Aw3U0rinqRDNDIpGXcpVmpMMarmbj&#10;1bqK95U761pnEwr9g3XwOvNhOQtZC9iAF1ISWsBGvoBNVdbhh3h9jWTVZL15MI65DNWa/Szx9hLZ&#10;ARPNMPGYd2ViqbEwdaTXy1lK4vU03iS4+zRDMZk0aKqhF0Q9IGUASRHvAhJ0j40BiIZQaanhUABy&#10;K7+B9394Sm8RsujpvdJAdKwn9CaHVdOEwrKInstWWUwvNBA60AHKv6KRnfiNS23gaQAE884rxyiy&#10;RM4raQ2c8WujVyghw5fknlKMSY3MqRYd9/ouzquveIx7hSReD0n0Od8s5oJUt/uItYx+m1X7HWX9&#10;t3sHAPI1nqfOc5WvBBwZPNKxDBgOIGIi0kYEGurZSGWtnFPlZRXV5gUWyXbrAFICi2zBzW6q7KxS&#10;uGHuJk/AEXMzoju86v0agIeL4yoJqfQkwVuahjbnZuaRtQexDpWkYA9uwU2lqFJZqiZLrttyy8Ah&#10;gLgTQGCJWZx9VwBEZhx67FsBk3PuIJMqjgEgPE8LQKkKTFTScmeWLL43kurLZz0LADzvJut+/s3W&#10;neiZWm/mzA880apbvNWqWzEWeLtPoVvhnttDEfkavcs8lP35e+/GY7H91mYqyVh/BznzwpHlib1M&#10;OnTLMP0oO372Pvv2vFX2KNqc90ik/o+yBVUbm2LLtdEt1ebG/rBUi7QL3/TKDq0MMv8Rh1TXgPSm&#10;9ZguPpfYQHM56f8KIMvUP1NnEUVPh3r9ltTX61xmL/br0Qe4mL19sW4DG8Q4VGJUq8VSbn+Sk9dw&#10;Ye24I4L4v+xh3mChb9JoEDCBhdhqr1r1gn2RIVAfvmuJffqBNfbd+avsuidX24KVa2zxuudsOaWs&#10;VXSp38tG8oXbn7C337DSzoaFvB194yt3r7HrHl5l8x9bYosWL7b5nKl+8+6n7fzZq+2tN6yxz961&#10;2mav4H3YlBeywS5kY3+YH1Ug8pgfWQIRvsCjAhDvkKeExYfXY/6uzZXO8Ks0dKoUV3I1Lqur3c6b&#10;GgrZVK+RNRftQmGF9wkgeK8FANbDnEWrcdFtwzAR2YYdTHiM2Im64jXb4rb1zyG0r0NEBwiIU/Eh&#10;WGnOR07m9QFUadCUd6tTeppNCSpWhDPOVk+JGIoaC13jiObCm31memYj0aUeq2AgLq43ielFWSvK&#10;cs0AIktvtvUKPAJApCHRoOlr06PdmxsKpZfcwff97tz7bLcP/87aTgQ8yL6qHKPeCzZrhNUaNtqa&#10;ykvKl1LCrY9/RTQHTHw+h7rQBSCaAULuVWX6l1mUr3b9GuNmiS7Z7sNu4632P9oG7Pgu67vf16w1&#10;R5fUU3HFPpoApF6+UtkqQCPCDgsAiXgTAV3SOpxtSPMog0cwDAFKjWPtWEovOeBQgYfqdfCVtA7v&#10;4UilKrffUgZSnpRAQ01+pwhABBBdgIe7oVSuYoMXsxDrqANI0jdc49DlDB6pJOUMA0DIwHDOXYAE&#10;YCIAASjEQvz6eQDLeRzPvTOuc3QgKWsjLqxHj0hNji1G0lZgIH0uvMP6KK2418nWMuQ0q40636pj&#10;3kNfyEdJD4Ax7kb5cV/pIfyN99TJAQxzBn075Ga5Y05W5zwsKwUuengjJbIB77ndzvvD4zZvJcCg&#10;aCNvmpNwHc12eQMUaCxjX1jC7QIOAcgSjn6mXNqU/6/C9BthIf/J99JrCUCyOyrnUr1xoMolrHBP&#10;1R1UrmeIWWgBDPzGSzADLMFZtQRJQmsxAK61RIvffjHrKQDkSf6ff4I9czHPe5L9Jtl4t8NG+09b&#10;KO1D+oNrEPRjaJPmjf+8bJ199I5H7F23L6PjfI39+P4VNpe5HwtX0QC4bp0tf3E1f2wivJessffe&#10;sNjOumWt94ZcdPsqHFyr7MFFS+wRylh3LF9nF81bYmfPXgPQrLAfPPis3bp8vd31zComGa6n+5zP&#10;wHpYJSs+sI4BHpSX+MAP88UEILHI65KlF3ZwFc+VWO7d59I50ryQa320rWaiAyZoFyo/qZzzIGg6&#10;H8azUIxHTYveuCibMAAiMEELcTBTRzzgIRC5H2PBrYjZNwASN6iche7iw6YoZQlAZqu8JXYifcRD&#10;FHNGVjFgSnHwORJeAn2ARwBIOLIEIGlGiM8LEYAw9pbXkiOruZxV7hO5kc/pDITXrDMQXktzPzKA&#10;hGMru7CU1isAKaYUxsjb6BORsK7V6ahb10Jww/E73rjyWfvAb+bYqHPpCidtt6L4EgGINmsflCTX&#10;E0xAVlsxEDYXzRH3mRsSzxWkuDslLLKuqpMYSUvZqjoNNgKQtO7GlMIdqa8PPt0qfY603tu+w/rs&#10;i4juDETlsEJEzwDiMSm5ZCVbrzrHc7d4bvqT9VbJuC6AZxE9xO/64CYXxDlLTpZU79vwFV3j6hSX&#10;/dYtuTmuXIxD4CFHlTupkqtKbiaBhsCjLn43AUhOzHVbbTingmEAINmCm/s4xBSyq8rLVUnrEEgI&#10;EPI69x7AQSAiwGCdezcs4u64fL6WwIPnOoDEqvrriYVIE+EziokkAb1yNuzjHbcT0X+V1QZTuhpw&#10;ktW2Os9qY99LN/JHsPfyN5z+TWvZi2TlPdG0pn2dRXPo7rASAMW1Krnf3LEmHUmlLMCZmBMBSPvb&#10;brM9vjbffvPQeltCRWSZW2YjE8rLWhlI2NSWYb9dRiLGMgFHXmIfDbbcIn68a/1AoYH/93DC5sY9&#10;Z0qlZr4CjPJ7FQ2DGxa4N9WyXMShNLqsAkTqAIIhyctRCUR0+1KsyAEcOubLAo/XAegEKGIjaQlI&#10;lmKgWsz+OFqd6OoDWc7cjoehhmIgC9kgvCOd6wtgIvdS+/r1UsaT3vKoffCWxfb525fbj+5baTcs&#10;ft4eY+jUU88iqlP2koPrG/dg6Z37tJ1DKesDt6y2389fbfc9utQWPP6kzVm8itdYYmfMXmkfm7fC&#10;LltC/Zzb5qGrPMCGvoB/GAv4sgu9XMVmnsAiutJzRpfuY/Fe6lmZ54ABiEj7UNkK0PDmQIGIj8FV&#10;dIkaDGXNfcHuACwe5Eeb7/oHrAegXAhgiG2IdQg4/Da+z8Pe0KjLr9hDfDbNuZgHUN1A38gNa8PS&#10;O1vABLOZjQV4tsbfKqVXeVkCFe9UL3pGxD4krOeJhwEemg8i26660EsA4vNCBCCKdheAoN1IE3Fd&#10;JM1H9zRfXY/bwm0FkAA2XsJyAEklrFTSksge5SsdBSLNAJIFdcT15kgTgVFK5BXQ3Ism9beFy2zW&#10;F/9qfU/mDFOhiUS3VylhKbJEzKMGC3HLqxgCsSWVfamRe4w7i/JVdR8SdZnrUdvliwixH7Pqjh+n&#10;dEUTIddbdvuqtWPlrVAqqXQ7wHqMPccGHPANGAgApDRfifJp+p9rIbqsclUGEIUjuiMr6R4umod9&#10;17vTM3j4HG82M+U3yYLqkwFhF56CK+ut2EUwDM+hylEifpQ4ro7wsOFGE57EcUpWrBrMQ4164aBK&#10;ACJR3B1UYiKJjXgjX9Ig5IaSPuGAoc285KLy6xsGEAcMgQLg4WDxNoEFwHH+vVy+x6q6/DbWBRlY&#10;AI4ENFVKYM5UvJSVLL45MwsmUjv/Fhv23nust4Z+9TnOqkNPtypJAZXxMBAByM7kmdEXUtvla1aZ&#10;zN90KkxyN0YLi3n6QC+YqQIn5WKTcUE9IqmpUD0qm3/oXvvEtSsw1vwbMGBWiAOIekMCQHwj5CRT&#10;7KToD0l5Uh2ym8oAIg2lsz6HTQeQDTfZNfdNpCmBKSa9cwDprCxWgFn5/TbMhgqmUTQcRgnQGQa/&#10;nY6+2DeXyZKbejoEJsFA8soAQhnLGcm/6sAhABF4dAQQSlhS1dV3IRFdTqwFvpECKA4MnI0S3/un&#10;Zc/ZF2593D4Ky/jkrSvthw+usZsWr7aFa9bYMiyxy/mD37ASAR2Wcc4N6+wdN6+z7z+wzm59ao09&#10;+NQzdtmi5fYeAOQs2Me3uH3202y0jy+1O0nuXShWAGrPBxkXsrykJEE/la8e5Utm9iFg0Wedz+ec&#10;J+BI5atrFPW+DsBgeTe5IknUZAiAKNbkOkpJt8I6HoTZqN/lIQBBy3UQri/gNb0bn+8c31sgI6Yi&#10;IJVuwqYKEN0G87hpDWUoSnJz3NKrBkTF0AMiAhCVsZL+IW3EI96dkRTR7yGqFwAiMV1x7iGmp1h3&#10;L1/F8tkgOYgx9YvIeeVDqDw/KzuylOgbABIiOiCRZ4QkTaQAkAQkHmFSNAvmKBM5rLTqmoccapqR&#10;rrgTAQkg+e3r77Pp7/uttZ8AQDDzoyLxXKxDtlo1CbqdlutiAYot0Zmocq90hkqJQwykhXG0NYZE&#10;VQQW6j4XkExluBQlrDbyr1qHwUDa97Ne486xfmggVZ8BAptxBqLSVWIiYjmKMVECrzt+SpHtAFlk&#10;YSncUGUqLrubSqAhwJCeIaFcAAJwHCMHlbQMAMPDDAUWgITHpRermhxV0ach4JC2kYCBY1X2WzXo&#10;iYGwJIq7i0r9G4BIXSTP/RhuqQ2QcNE7AUZcLgvhxXXXM8Q+EgOpOniklQFEgHE+jOQCjm/n6CsB&#10;iYNLgIkYTO0clbr4HDizqjQPVuXScoGd76Ay1rvuti1O5fcbdJpV+h1HGevtBF4C/BOZKCkAmcbf&#10;aDIAM4k15ctMmfyOtWquvGatuLlBIKISJ68h1oel16PjKet1e/tddhRi+mVkmyxhzxGAhH02NRWW&#10;Gtri9siRCoApP655I+4KQDadfZSjQTYVTPJzNr0cVv7cRZzJhp+fs7SKHC3F40sMX8y+udhBIIBh&#10;KftsBgtpHLHKAFK6DHFYzOMz88gAojKWgOUpTvqDgeDCekYuLG3MqvuzHkpH1wekC7z6LzbQf9uV&#10;gMjX73ra3jf3KfvovGX2g3uX2Nwl6+xRzsqfZuPTB/01zYVvvwGtgw71z92z2v66CN0EofXH9yCy&#10;87z33r7a/vgUJafHVti1Tz1NH4G0DjGg0B0WpLN+vXehgYQOEkACGwFc1FR4i+JKELfdaSW2AXhc&#10;uzblXDkLQQ9RCUsAwqZ9K2DwkER4gOFBel0exDosxuHvKeDyzxA2ZmcjqZT1sEBGvwln3g9y5n2P&#10;+iwArhvVgOguLQCF69I96uGKAo2SBnI9DEj9IHJoCUCihJUYSB08MoCk8bbl3hAxFUBHzYa3AAZy&#10;Xmmpx8NnqOfcLC9lKe5dIYsS0yMLq3noVD3BN7OKBCIS0KOEpeZCOtVdYAc8VLYSqPDb3QPQXr90&#10;lb3zJ9fYKKJLonyVAESx7aTuxtyMVFJyVsAGrwgTmgUrMy62yh7f4cjaE/cO5SqBhseXbPN+NiDC&#10;FLHxtuz8aeu1PTX2/kdZrwlvs557f8knGPo8EU/IhXFkAElhivVZH97wpzNdlkR9j1GXpqHSlEpW&#10;XBZouK4hwNARB9UsgEPL03ATaGhgk2saAIUDCBserENuKo8S8RgRHWEe5FB5cKGPk5WekdiGgEXa&#10;he7PTX4uhku70CYd4FGtg0eZeWwAQNjwayo/qQwFAGSdw5mGgKResqKEdQHA8Y60LkzHDCSAS9VL&#10;W7wXkwOrlLeq5/J5AA2Vr7y0xmdsOe8OG3rhPOu+A3+rXkdY963fbi07fJIS5H/x9/qqtUxCy9rh&#10;IgDkMy6st87gREHMU+OBNV8FMT0s1YC6/g7KyZKYrgFWsJAJF91nX5wLC1lPkx7d6dHAlxlIBos4&#10;BnAUx7Lg3iy+b0pj3YY26k0FjfLj3jyANFtwy2ylcUaHN/ilJr/i84tZNALIUrEMlaEoSy32y10A&#10;hzQQCenONl6rs44MJJ0CyNNEiSzgSSEcB4A8pE1TmyjW1kfUg6HNXdlQy1+yb97zDKGIj9lHbnrM&#10;vn3fcrt+CXZczsoXsynezub18buX2YlXLbLDfjbHDv78D+3IT33DjvnOn+zQX9xiH5+32i55gvnr&#10;Dy22Wzlrn88/gEdyCi8bvDMfF7cFLKmUJT3ENZGkgSSmdBOb95UMn1JK7zXoEdcAZJ6RRThiJPXS&#10;G8LnUZy7us9vlYDO+ym25UHi6R/EALAA/cAFdQGJx7kEgGSBfRHPUUe8ymaP4kxzfYbPcT+/j+Zg&#10;3CjmoQWYXAcTE0iofCVmcn0aMBWDpySmx4wQt/nm2SAS033YlJoMCy2kSOaNyYUCj5tgQLekclcG&#10;kJsdSIKBeNc67yE95BbOEG4VeHjwYpSuykOn3N6bSlh5Fkh2XwlA7kmxJgEgLIDGx9n63PPX7Lf3&#10;P2mHfe5/re8pAMUJOJc0OEr5V2ggVU3bc/FcAneUlsQOasSW1JjhIYG1ujsNaXuw0EAqu6b4ku0p&#10;hYwFMLYnqG8SILLTJ6wHvSDVzU+3btu83QGk3WefC0DitT3KXZc9RBGgcn1DdtG/UEJTMq6iRdTb&#10;IdBIbEO5TIjhdQ3DwULlKS0uHyfGkRNvpW2wVKKSFddj05VDpZJV0jfq0enqoRDrEFDIQSUQiSTc&#10;CCzUbamnw3s4mgCEDdQ1j+ycctaRbLllFlJmIxlwVOpyMTy5q5yFJI1DgjnCeVXlLAEGqyog0eV3&#10;qJxFacsvi6WERiIm4wByrtgI38NBjgUj6fvuO22zQzkR6DvLeo48x9q2g4HAOGpTKFttw99twsdJ&#10;VP40bATNirkhtX0AENm2cWZJUK/CFt1GzfCp6gkA+Un8XWTppfek7ztutpN++giWXrqjX9OskDQj&#10;Q0OnSqyjSLFtPgPv3DFVFrrfuCDdGG64MTDZdMaR+zOamVBmEx0zr5ZRNdHKn2Ep/y96acrLUxFd&#10;Ei61YBsSwCWEx5JA3jVwLCUF3dlFXTB/1YVzLd2WWUinDGQ+byj24QDCB3AQAUAe4oNJk3iKTf0J&#10;NsKHZEddhSX34dX2mdsW20dvWmxfZUjUZY/TCMQGfgslqQ/f8ajt82vSNj/1c+t39DtswOHn2oT3&#10;ftu2vej3dvQPbrTvIchfC5u5T2Uj9XuwOYVonXKwvIQmAJHAHcGKLnKrzKbLUKv7OLtW2egqt/Gu&#10;Ryh/EcaBkI4Goqh371LX4vNeJT2Ex6pMdB//CB/gdR8UiFCqmg94hO4RQBKXAbH0mTyPi81UIPIo&#10;n0nakDvBqLk+wh/kPs3rICV4NqGT1wtA5LKSbVeuLIEJqzMAiRKWwAMwAUBuWI8o7StSewUa9XiT&#10;dFmP1/hbL2mlOSJxnfKXzw1RzwjfU/0ZeeCU94gkW28p8r0BTPiuzSBSt/ImBnInf3+f+8HvI+D/&#10;wtX32A7v+Y21nkCp6AR6KI5joxaAHK3sKQBErAM7p1t4nY2wNKf8wBKA7AZ44Lqq7IrzCt2jOpEz&#10;2fHvJ8IdENlBwuzHrGXHj1hl8zOsDQDpM/PrCUDYiPz1VFcXgOiyNiWVRgQemXWoSRBgK8eLKKeJ&#10;IUcx7EgaRgQWRsItgCCw8MTbcqlKbioBSI4bSXqH2IccVgkkPAXXGYhAQuUqQMPvi+vFytbcFDtS&#10;n8+hcMO0UecNO5e06p3jqcTl95c1kQw8SQRveJ6cWCzYg8RzZxrOTAQeKmEldqLSFiDiYPI2sZdg&#10;I17C0nprHNsuuNUGn/43a6G82G3oydY67v3MB/kMTOTTnAB8EE1EpchPYYT4pk8trO4N6MtAsQ8L&#10;NlKVzdd7QgAQrNBVzY05+Sp+SwwKZ822iZ++y/77llXsCzAQzZ6oO4fSmTmVjqe9lh/uorwaN+7G&#10;slZzhMd/0jn1xgGjM5DLrKNjrHuOetfvsJS9KUAkC/U6AnCc3ApE1J+h6xlAomTF5k8ZsACPKGmV&#10;y1NxOcpdT/HbZuAI51UASQYQiegaveF9INtM2tHTcBdAaeb7hs4ZOn+UB1XuYalf4hE2zSf5wE+q&#10;R0Rn6ZSdblv7ql2y+EX7Dv0en7lxkX0Vkf1/Fq62H97zhL37poV2+B9vtckfu9iGzzrPxs26wCac&#10;8TEb844v27QP/8i+fesjdj81zge8ZIRtWGf5fGmxDmceqU8jNnStKK3pc81nQ5vPF1T+0rWI11ex&#10;WV/Bhna1utLZiK9EC7kqzQqJbCwBCp3oHpj4stf7H+THzN/NdQ/XPhITEQtKpTv/LLzfIi1nP+pT&#10;oUeF52tmyuN8Hmkod8st9dyzDiCejQUrcnuvmIc60tl4M5DknhGxELmxdFRHekSdaImNiHXExMJw&#10;ZqXeEGciuh6urFjRjR4d6mo4RHCXqO6DpxJ4ONNgOYBo6FTRH3Kn23pV7pLort9Ho2vz4nGe3ivt&#10;42UYiEwV/L5PPmNn//BqG3IWgHA8tWyxj+PYtGdJa9BKfRcCEHUiz1T6LqsMIDQRViS27kJ8Owyk&#10;Qox7TeNst/kAEe7vsNoESlmUSWrbvo88rNOtx/bvtf6HXIyIrhIWWkqefX4YAKVARukuyr6qp+FG&#10;qGHEi+RyFeUr7Lce5neSFsK4ejQ0/lVgoJDCnHKrXCoXyAM43F2l23z8aypbiXlk0TyVphqBogCT&#10;+u2lpFzXQCSoZwBxwVoOKIFB0h1cH5EzSyuVxvSY7NiC5dTEanS/GI93kydR3sX59FjZcV3fQOdI&#10;rquKrL4lvaRgKIDLO8RY5OwC5ChhaQiVjipnqaw14G1EvG/3XqsNONZax7zL2hn61TLuw1bZ+j0A&#10;iBgkAEKTaMseGCVm8DfbE8biYAKAzBR7VIlR4M7JBycglZP4G50KiDB7ZNA7b7Kzf/2o3fiM3FZM&#10;v+P/s7qryV1FiOvsARoB2zmAlDfjNxZ5stydXMUmLj0hO8DKInXj/I6OjKFrltPINgqLbdiVG+aD&#10;pMa9ctOfwCGWYkXQdtJ1lbGkcdT7NhIDce2D77DULbkCExxUMI1szc3MoiySZ/DIwJGvZ8BZpiiT&#10;OoBMnmgqYfkQJwePWK6DuKVVfSGvsFnSn0HJ5zEsu4/rDJxN6D5macxd+bL98dE19gNiT755+xL7&#10;8p2L7Z1X3G37fOZ7tu0JZ9ikgw+2w0851XY+4DAbse/BttOpF9hljy62ReRvhd6QrLQcXfcQ8xDT&#10;cLDARitBG6CRnVabvcDjPjbCW3BAXa3yFdqDJhaKgVwJQFxJn0YwkMa4dwUuXg1DkvCsTvP5XipL&#10;zYRuGMilq7Dv1ntEpNGwiWb7sHQSb25Uw6OAxUFXGzRCuhxYcmMBbO7GEoAIPEoAkueoNwJITurN&#10;WVnBKGI6YamxsO7UUqkqknvrdt5Sj4jAow4gAJJysJqHTtVBRACix6j8qAFR/CbeNKihUS6a63J0&#10;nfvgKH6r39zzqB140f9Yr5PZuHFeSTz3yYPHyN0k55WEUvQJDXwCQCoMHIr0XY4aQ6scLGJMKpQ4&#10;ZNt16+7OOK/UPLgNZ68Is9WxzAGZQJPamAtwYp1qA6Z+zPodjMOHTmiNsfVEXh9jy3KHD6UygRef&#10;wafiqZvcJ/8BGmr0U9+GWIcsuBK/lcWkQD+fp1EAQ0SIJE3Db086h0BGrioxinofR3peLlM1sIwk&#10;oHNbTbdLUK8zk7TRi6XI2psHPLHhVx0AEnhke6+O9cZDifRRGgshXkufS84vCfU52l3vp8+q10/P&#10;V5x7jjZRRhbLrbte/uKywOR8QOMCwAMAqQAgHnPyVl4T/cMBREOoWP3ffZf1nUHJqvcsa9v6Qmvf&#10;gfLj6HdbhZDF2oQP87fETbczpcnpmCR2pxdkV4wTu19Mtzp/f2LhKwdzkqGgRf2tZL4QiJzM3woA&#10;aTtnrk3/wl32i78/b08IQAQaydHUzDrq1/n/MDb6AJUiT6tsce28NBTPi6iPYhJfPDYDSLxP0YS3&#10;MQCJTvmuy2lFGSzcZdHslwDRdQ3NH1HEU1GWElh0KFnJmqvyFXuUNvUn2Ee95OQOLJ4PCC3F4BTl&#10;qej1cI1D/R3JWVUWyDtjHhsBEER0CwARA8lrobQCPshCbaCeTSV31IuUj9ZzncgRbn8YELmfTeYe&#10;zvBvXPMqAvoa+/hVd9meF3zMttvvUJsyY2fbe6/t7eRj9rDD9p1sY8YNs+n77Ge3L3rCa2qPOjjl&#10;MlWAR8wCYRNP7MQZSHJO6bb5/Mh3asb4mvV2BU6oy2Xj1dhasrGugIVc4WNuI7L9Go4aPCUtJAZJ&#10;UU7ieXegRyxQJzqbonpCZOvNAJKtvA4g+ixqMBSAqJTHD64SWm5sVKyKLuvz3c9nu00COZ/JLb3q&#10;lPcO9QCRXM6qBy6mfpFgIK8gqudhU3leSFO4ojORaDZUg2HMT1e3ekrqVQlLpS0fgwuApHgTT+5N&#10;OVk5bLE8vTASeosZ53nAlEpa5TnpApJ71RvCe379unts8jt/aW0ncCZ5ouaes2kzedABREOcaCD0&#10;xj2J3AfgxlJjmaycCkzcnzNR9YEgoFc1/wOhtTKVpkF6QVq0cGFVRuPsYRaIItxrw99qrZufZYN2&#10;/7R1n/lNnvt9BFkA5CBeMwOI9BYBlspXPlZVZ7bU1R04WOoO9wFMlKy8TyM1+GkOeA4t9A7xrrrD&#10;E+vo0ACYXFedAkhz2UpsI4CkHoSoklfd0hvA5ffXNRWBRem9/bIaElNj4sls7JoJIgFaQKiZ6Apo&#10;9NgUMStpNnGs6bI3MQbouBbj7CSVwsRy5LiS7kH5qoojSqtynkpfyZWlEpb6Q1i9LrzLBsEGK/1O&#10;Jpn3AmsZTz/IVoD9yLdbKwkCbYwm9r8tA6eq0zlZUNQJjYbVPfn7SVR3HYRSp4M+SycizkL4GxGy&#10;uPm7b7b3/e0Zu2tdWHojTgNxuF66KjZcOY7ERjJD2DiAZLApTwBs7qUINpA1mEbgKpfHyqxhA69X&#10;d5OVsqbKgJRAxNkF/585oAhAXNuI3Kpl7EdLKVUtFdtgT4qSVegfui7h+wle80keHyARTqoCOFSi&#10;er0ujGetI5enCvCg4sSJ4pMJjDYMIAyUEoAs4M3EOjzmIzMRMQEEdDXXPawSk/eGyOLKpk7JYz4b&#10;1YOyu6osxBe7afXL9q7v/sKmH3yY7bvHVNt/l7E2c9pwO2H/cXbUHqNtwhZ97APvfZctWvEMdTXO&#10;8gVMANEiHxwVOofnU8lWK7Bw9xObe2IgOvvXbTevfd6uQWu5DAZyuWJMlHPlpSsYiB9ZiOlXwZDE&#10;SgQi7sbi8rXkZ92JI0rMRwASs0fEREL/qHemOzMKQNOSBuKPTdZiCenK6BITkVbzMP/Y7uP1biJe&#10;ZTaayPUwkutVvkozRXIuVojsOLdUvkrWXo24ncvmLz3EU4A9SFFAkQDDy1paATK5CdFdWV7CiigT&#10;JfOG/hEAEiASTi2BiMBCj2kAED2G59zG39jH23KUc6sMHnJg3c2/g/v4xzeH3++dv5pjI876mbUc&#10;J/suwOEAIseTmvSw7vrsczmv2NQ1+En23X3YbGThVR/IvpyR4sSq7qLIEhjITgDIToiwAEir7Lxb&#10;v4OJd+cwD+RcBPQzrdtW51j/3T9jrfuimezHawiEAJGqWMghytZSthVd7w4eCOZiHw4eMA5soj4B&#10;T5soZSqtqjf3yTEVK87otdKZerlE5eAQZ/hFQm4GmiKSxEXy8mu4jVe3ldiD23l5rmaXs/lHc2Hq&#10;E8ld6h53otsTw9B1L7HxXiqvodXUXKvh8glJs1EDo4c1Aoi5P8XH35YtyDID4BzT8wUuYlPOVqS7&#10;ABA51l0ggfZRRUyvuRYCIwFEJKi7G8tZCDrIebfawKP42w5h4NeI84mcgTVueS4g8jZr2RYGshPl&#10;yClYezlJqOzMorFQAFLBlVXZl3gT5aOp7KgRwgIRnYAwR10z2b2x8NwbbJ+vPUgvGZZed2MlAJEO&#10;4GfqyX2kzVQ9DtpIua1YYWX1+7zsFUfPevIzc5WAOitPNd/WUWupJ/PWrcPpPfS6PlFRZ/28t0ey&#10;FC6x6F/R+6pHQ58hIkLqn9nZBt+PozrtvXdDICIWIfB0AIloEYGM9I64HsfFPPZJ1zKCZchFtZj3&#10;KusdT/I4laaiPKWgWkrx7HXlEla4rwoHVu7/eIrfTMwml7DCxjtpki2lhCXQeFA5URLPVSpyEZ2j&#10;QgY92oPNnA8jgf0BaSMp7kNurQcBgAd43EJybC7+81/txNOOtVkzd7IDpm5he00cbEfvNc7OOXoP&#10;++z7L7SH7r/HltB8uOjl9bwnAYpsWAIQgYfO7tVzsRCRSOJ69GdIo1DfR7ik9H4Sca9evd4u42z/&#10;CgnlMI9rAAcFJl6NG0qCuTuyaPi7Zi0WXw2g0hhcSkvXs8Hfy3uohLWAs/UMGA5UCnQU6xBguP4R&#10;YYvOQtLtAjdvdBQT4XUW8Zke8w5+uuP5Drc5CCCm07k+h41YGViape4lrdKwKTGPzEbEPtRkqKyu&#10;2QpwlLAuay+/qXpD8hjcYiRubkBMgjqvpbkfAgcPVywBiG5z5iHgSJ3oPlSq3h/CZxZ4UBa83Wet&#10;R0e7Zp7LeXUXt9/z0r9Yr8NAXrc/PbbcjvzKZdE8qM5zla9k3dVZpNxXee6HWIG6jyljtagLXblX&#10;nrpLZ7IWG0lNmwrgUfG+AWyfkz9rLZM/TTzGO5l4R4TJCBJfmQfSbdQ51ntXbt+bktf+ASAS4zWI&#10;SgAioFLTovd3MEbXO5wJ66sikqvTuUreUvRssIGyqeb+jQwqrn9oY8/lK23euYxVZwOdAYjAKIFJ&#10;fQ55Kn8lrSQmBer1VQoTc0jsQAAiIBFDEHPw8bRx3W/zqYPSYULQV7aWd78fx+dneSlOR7rj3Yrs&#10;jY+yIgOc2W2WLcrHsin7gomxqlr5d1DHfP58+i5K4gUkamIe5yfhXZZeekICQCSk32otiOuDiK5p&#10;Gf42a9/yHMDjHKsM5e8FgFS3QQOZKCs2JcmdOUGYLJs2fzuFZ87g7wcDbQFAamIhOVpfsTLSqwT4&#10;mkPylrk24gO322eup9fMZ4UE41BOU85v8rPrJjuq1+nZtJ9KK+r2bLbZhcQGHu6kAJBiVGsAVL1T&#10;22dgpOWRKk36RNJJIhZEZ/n6bCFYR/yHhGstlZICJHS722kFMPXmvcIV5T0Z/vnlltJrElqo7vAS&#10;KOi7OLvwpVlJAgOGAAoQ+Cx6T7fwcvQNn70pmEZEkej6Y1QtHuc5BeMIy6/3iTT0fkQWVv4N43Nk&#10;AGEeiAPI5B2Zic5sD57oAJKX2IiDSAjrDiipoe5+HvOAO7QCbDQT4n7Och8HAe9e/JRd/MOv26c+&#10;cq695/yj7QPnz7Jvf/pd9qeLv2iL7phjr7yw2pasZcoh89UffIUIE6X/pviQEMule2DvFYhI93B2&#10;IMDCAeYggvbC2fBNEsxXv2BXrJHuIQCJ+JAbKBvN05m0ehjY9CQeaxNVz4V6NW7m+HdnNGIfCnEM&#10;x1esAJAoXRXHfFmMKVaAyyN8Hq1HeQ2VuBbQL3M7LGEOc+SvewEm4u+pMbmadBj23jzNsDw7ZI4y&#10;spKo7lZfQOcGjzeJVQBIlLdy/0h2ct2iCBN+/wJA5OCStTe+uyJMPH0XgLiD2zoAiHpGvPkQJpIA&#10;5HY+z9089i7NUX+RkcL85ncAwv9943yb+oG/WNvxgIXKDtm66/lXCUCkR8haS/NYjeTd2kw2e0bW&#10;CjgcSLDx1ryEBQMRgAg8doR5SIhVpAmibGXzt1hty9OsOvB46zbybOs5DavongIQZSvRjc7SbPQK&#10;0fAaJlXz8hWbkPpRTsJpdco11nIym+0JbKqaPZ7iSaoa8qSN1kfJcn/uJFdmlRxZEsq1kftRZR/y&#10;oDyCJAGBNtv6EiDobD5EeD+j9xKTwCJsvj6vXAzCRfmUj4UVuKIlFqGj+k2OAyRoWKxyrByvywEa&#10;3o9Cn0rVe1QEDrGqilo5hsvqbZFFWXM2FC3veV6U8HzSIpeP0v2U847k8Udx1FRAn4HCY9UHo9ns&#10;Pp+E5Q19LAEuZaSaHFiem6VeE5W6BCCwFVYNRjLwxL9a66h3UmI8E/CgsZDpkbVRFziA1Hb8hJck&#10;/e878QtW2QmTxK6ybl/scTbVA+TI0wkG/24YDazEgpoE9TQzvXLmHOtx/k120s8ft7lLdWYepZwo&#10;yYQ9NdfyBQ6xIceGrRynp7SBCkTSmXhhY021f230vJZrCtm5pMv5uspIaens3hmMs4U8BrcQ8FVS&#10;ik2W8lDWFjKAZetsHeiKzKmyvbYcJeJ9GmoATLba+mfnticdFDLLABTEJjgRXqzv8LrmlaC7iPkw&#10;pvxpHGwCE/12uv8pMQ2Wgw3PeVLOWr6vlj67fo8l/l3y94iyWAEq8buLgSwGFxKA7GDLEgOJ/g+A&#10;IzERzcd4yHWRuE1n/9ne69e1/D4Wm/bDnLU+AboteOpRW7Tobls0f7Y9NO9PtviWS23uD75iP/nI&#10;eXbb5b+1xcsW2eKXKCNR5lEmVXZf6Ww/mgkBDBiIylVexkoaRbAEPYZyyiv/wvkEsyDwUTlU0gRu&#10;YzO/C2BQhtdD/BEWvIZQz4/xID/KvbzuPTz3Xn1euaekveh1ed58Nk3ZdgVUdQDJQOJlq2BCDhwS&#10;0R08JPqrXwUdR9fVTQ+A3MHmLwC5/oVs6UX/0ARDnx1SsI6G4VMZWChFqXdE0xDnwhCiN0TW3gQm&#10;XNYQKpW8XAtJ3ewKifTJhF6uUne6SlvSQugFUVOh94HEfPQ7G1xYsI8SQ1HDoYvpWnyGu3kvjch1&#10;FgL7mPPMOnvXr25kcBT/wx8LeKj73AEEzeNolZEoaTkDAUBkq0Xc1qRBlawqyr0S89DsczaR6m5s&#10;JrsACEpxxQJaoW5e2f6j2EE/jpsHMZZNqTbsFAT0Y61t+OnWfRJlkd3ZhNBAqgcIQChhsQlJQK9K&#10;cxF4iH2cyCYEgNROJADxWEpZHllCT0iKZvfNVJtvPQRRwro0EgEKm7XKPnULL5upb/qJCSRQyZbe&#10;cGeJQXB0xgDYuAYhMIqSUX0JrDwvS+8hq7BYBO+p2Hcxg1kJJNQF72ARywFDm34KefSBTB47z3d1&#10;kIB1aVSvZpL7kd9BTXqavXEYlxnyVOVYPZil23Sf4kTUh5FH8CrGhXRcjxVRNpV6MrhcRSNqUaOi&#10;SljeCxLlK2coAEj/Ey+xlpHvstpmp8IUTwJACFkEQFpw0rUAILUdP+V23srEz9KVTplS5SyZJ1TO&#10;3I/So6LfBSIOIHwelSDpC6meyufQDJKzrrdJn7nbfnjn85ykhZ23CP8r+hs8rsM33dRpzdm7b+je&#10;NJfO1tMZf2zO0Q/h+kFJvM6X6y6n5HZawl7hSbXaTLUhe6xKEQmiMlM4nNhY06bvTqf65Zw1lTvB&#10;s4idnVEdAw0DQErfKbEmd8P6pq4NP0pXSibWoKvlAMgqgGMVA/pWEU+1klBKTZvVACyf/06pfQl7&#10;nMT2JV7GYgos++sTzlJCN3Ebr68E0P4+GbDi9iXYeKWRxERCbLy5hJUBJI4qyaSmQjGPxDi8dOUr&#10;Gg39McqyAtEWshbxwovXrbEnH73LHrn19/bgpd+wNXN+ZQ///Mv2xcMn2XsPmmjX/fWXthrgeJwN&#10;0zdxt+9qLkdYamXXXZCEc12OmJVoMvR+ER4nsf9e7ruNjU6Oofv5overvKYuc2ctIYAHOMV30eAo&#10;d5fps7PBzoexLHTwSIJ5Esg99ZdVj0/hH6EE9LxUrsqfxZsM9XvwIz/ED3+nGMj6pIGoZOVlqcYo&#10;ky4nFyYAme2aSLb1AiIMy3I24tMLue7aSG46RP/gPTMDcb0j5WLdyndTPlZ9bjoAcQegIBDJSb0x&#10;hCoxFRfTxUaw8wI29/Aeii/xoVP8dn+cr7nnl1i/kzlrLAGISlcCkMoRsA6fQKjSBLPRFXq4P66p&#10;fWEeSt7dC9bhneda3/Ak3trO2HgnXUQcBgBC7by6w4etNo4SFme0taEnWXXAkdYy9ARrxZHVsisi&#10;+0yASOUrRuFWHEB4L4Ibo4bO3G16CmqzEPbZkDwyI42frWmqYN3Sy5m5ZnYLSOTS8qOYiQITKQ0d&#10;q9JQWvX8K4FBKidJc0iZWOoZqapTXb0jeo5rDyo3ARheLhIgsMQaBAp6j5zqK1YkVuBLLAJgOJIN&#10;VPPDue4jd3Vkyp9AQq4lzdTwJbNCAoPKIVzG1VThbL6qYU6awKiO74PQGNigNaNDm3WVPDIN86pq&#10;NouaOhV0qY37aLnW+M0o/VXUI3OSAFUgCzs5bQ7lKnSSc2BWb1V5SyL6DQDLPBvACYQApDIQ8Njs&#10;BM8tax1+rrULQEhSrk74IH/TD3l/T22KRHVKWbvxb2Bv7Lz7cQKgeSFK6pVWxkmARgDoJKB6Mr9T&#10;mkUy4B032Xm/f8puXcUmyRm1WEBjj0Nsso2bbVPTnJeY0iZfvqxSUtJUdKZexHtERlTcll4/bajR&#10;xa0IkPz4iEDPrKExmDAa8+Kz6XLpc/jl9DkTeynCDAPgtJ4qJeKKWT0JeD0JEIhRLGWfU5lNbi/Z&#10;j1c4gPzD1nB5NWtlAhV3lhE6ufx1pRbDPDhxf4oT/Sc52X6CpddTaavOopKGkq9HyUwaC+8voAGU&#10;nkALHz1+rABkYiph0fshPYMHBHiopJW70lXOCrAIa6+WwgeVmxUi9MN8EB8IxfNX4HK674bL7MYf&#10;f8L+/qP32dpLv2nPXXKx/e/5+9v5E3rZ9z/+dmarP88cEDQEnelro9dG7FoIm7HAw11f6cxfOoi/&#10;ZwjfYgsPgJ73uyYSpTaxJK3I84pI9hzRLmBawHMe4kz6IR05Y5/PWf98yjRiTY9oOYuIznfXNySW&#10;lwAlnFdKBpbFWNldUfbKjMV1GhjPrbzutWgg16buc4U4KsbExfTcWFgfg9s5I5nDRj633hcSQBKA&#10;EccbXRsRoAhI1J0eY2tVtgr7rlaAh8IVA1RiSQdROSvYhvSRf3iJS4/RqgcsqvOc63cJQPhNb4VB&#10;ffXau2zyu35n3VS+8vBE6R/SPpR5lQDEI0WCfXj3sYBDDETpuwKQGYDHrrip1EAIeNTo/6hO4gxV&#10;ADL+ffR90JQ2FhF9COxjs+Nw+Rxm1UFHUtY6z1p3/6y1HpgBRLZgNkHv/1BXM5vrcWy8YiJK4XVh&#10;/Q8wDzWs8TnzJsmmXVWIX4pur9Ij4qUfnzCoM302r6MBkaNhBMdIM+BsXGUlLy0JILju4Yrcp6V0&#10;XukSYhGUlKp6Ps/zo9iOsraOYiOmlFQ9UiUlgExjX318LutwQCItv3wYm7mDBIwhH51JABLa8PMc&#10;FE1epERYVbe/QEJZYGrQc7DAXs0ZfmV/fn93wLH2A3Q1c55jlZJilVh2/X5e/nMQUQmQ9waEKycI&#10;SPis6hKHmbQwVKpVkSbnACBa6BMtWHsH8vevbQXY9zueMbezSOg9zlpHnG3dJvB3lCsLLavK37OG&#10;HlLbSSwEV9auOLEI06y6qQImKSYiu7dYazoRqAFeVey8PsjqzOtt9y/ez4TU9TiMKMmoxKQNvL4B&#10;J/0hlbBiA5dwXN6sC50hu5Pq0eV1fSHX+3XMZ+O5TFbu3g4g6Oox9Wwp1zM67/rOHd9ebsvLQSi0&#10;m3psCJefUAOg6xACD8pXgIJA5DFOwJdQpVnBbSsAiFX/CvaxWiCCJXkVCeIruX35vwJYlr/OY1nL&#10;mfWk6s8TaLRPqb8P8HAAUakvLRfUS58j3l/W4ARejCd/gueOHucAMskWQ3UeSGWq0EDibD0u57N3&#10;law0+jU24wwg3nQn8OAF5dJS5/gKNq3H7pxrt/7oE7bwB++zFX/8or16/U/tsvccaR9BVP/iqYfb&#10;M4uf8HqjxGqxBGc1em2BAB84l66kiaiEFblcvK/mdXD0Rkc5pwQW6uFIwr8ARLEjIX6Tm0UXuSYO&#10;LuB5MgTIOabXkIssd5uLBdVF81LpysV0gYhiTBIjeVix8/y4wZBUCovPqyUd6SaJ+JSvrqFHQ1lY&#10;PhvEWUgk8UZWVgKVkpDeqIl0BJAAkcw8sj4SIrpAYx7fLWJNJKQLDCJYsYGBOIgINGJyYZS+AAeB&#10;SNJKIqU3mgsFHlr3on9cx4TKC8i+GnbmLykN6Uwx+fe9eVAAEiCiSPUqm1tVLhusu27ZZda55p9X&#10;9mLzUHyJShmUryoIrBXmald1drrdxx1AqhPeay1jABDKIZVBR9FncCCb00E0q7Ex7fE5gvkogVHC&#10;UpxJTexDPSeKjscF5hEm2kglzsrWq6X7xUY8gZfHSC/Qmf2RnOkyu1tRJ1H6USko6QaHs9kfDtCg&#10;GwSQsJlRYvKUXukOHryolfQFSkxV1xZgPzCI2pHSHAClI9iMfUY46/C/ccYP6KrUlFhE5TDe81A+&#10;16F8Pq1DWD4SVgCYdCQBoc8VF4PQ78qmT6ZU9UC+P7016q9RREhlJoBB3pTbpf3sXoABcO/Db6VV&#10;MjD432OmjAjhZHPAZ369B2HOAryUKkB5qnKSwITfixn3NbSRKhMJK29lASBtAMhm/O1rQ8/jb3Q0&#10;6byH83c6GkA501rHAxxjL3Q3XXUbwITSZGXip9FBKGNNh3lKB0FMr+7FZ4CF+PfRvxu59zSQjMbU&#10;2imA8an87pTUtnjPbfahK5fZXTQvx1Q8idBscppb0dBRnQXfvOk2hgEWqbPljV2aRNYlMisol5ay&#10;MJ7LSY3RICGadwSKDALRyJdYTNJlig260Gr8tqYNXHpHUV5Kj+Xs/3HYxWPqSAcoxDJWppLVGkBk&#10;tQMJR+LuBSorjSPjOlZxXMn1Z+jjUyf7E5zAP0HTseZ7qByl99b7hcaSf8ekFzlwaOkxgA3v96QD&#10;SHJhKX9fczICOJIGUj9mIEnuK5WZ2JADQLSZR+z5I4DIQo+Ej4laSxbdb3f++ku24Acftnu/8W67&#10;9IOn2Ed33dLeNaaPvWO37ezv827EWaGyVTALZwjSI+T84rN4D4q7vdBUUne46xQsPTYPfSoiUEI/&#10;CTE8koWjhCUw4fX43A+yKYpB5d6OR/gedYeVO61k3Q0h3ctqAhNZmNPj3GbMP4IMGHHUrJLo3v87&#10;v8XNTGq8bv2zdm0GDxfQE4C4FhJTDCNcMTUb1oEk8rI6YyB1FiJNhE2+PgbXU3kBDZaiWpSL5eGK&#10;vKZYSDCPABUPXwQw5jnASGjP7CScWh73TnnrNnQPsRPNTr8boFF45K/ufdwO/MyfrOdJnN1q7rk3&#10;7Gnp7DV1nisw0WNLKJMQYVLT8CEBiEe4AyB7snEoA0vaB+WrKom7GiSlo8ocFWZLVMe+y1oI6KsC&#10;INX+R1qlxz4I6QdY27i3WDesvC0zv8UZNxsiZZianz1j31V8ikDiQN5bw6s8G4uljVGR7j6BUOUa&#10;ncXz2SnzVFTm0fLSjzbtdB+bevVQbfRsogIUgKBGicl1B7EHT/NlYxVj0WWBg5iE2IUAiedoVcQk&#10;BA6HCRxgE2IQAgh/XwFEfn+AglJTecVvp98QQOByFXDQb+lMwgdzwSz8d03gjC1WQOHXBdToTXW3&#10;W9ad0J5qewPgzJyv7Kv1nWSHho0cwmseBgCpBCk9CxBxdolILk3JWQnsrnIao3rRJapvmU2zHwBy&#10;BKA2CAG9B+DR40D+TkehgZzFjBBOAPgbej8PelaV0mTFAxcZOqXmQpUwSemtqjNd0SZMLHTg5++l&#10;HqIa7LaqfKxTAOyTr7FulMwOunihXfLYC4AHs0I8KTYspZ11UrvrKG2E5V6HzgGkKCV1vD+zmAwS&#10;ZfBovq9zttHIeHKeVG7iK4Cu7pSSNsFJqVa4pNjcJYD7wqjE9UXsifr+sjaLfQhAVqN5CEDWOogI&#10;PChj/RswMda/BSJiKWpsfMmbJhcDHk9yoruY13rKHVnc5qwjubq8XEUJDdb3JLcrdeMJ1uM8V8D9&#10;OCfvdQYSAILY7KwjAOQBlYl8YdFlY5TrSmf92uCjdJVE9HoTXszSEJA8rhb7dUvsxt//t/3svEPt&#10;03uOs7eM7mP/P9b+O17q+tr+x2fmAPYUkxhTNPYO9q6I9CK99yYdKdIURUWRDootmphoYkyiMc2u&#10;2FuUDoKdjt0U025yb3R/13Pv12tmzhFzcz+/3x+vx3vOzJyp57zWe+219tq9v1GyHl8pWJfD97En&#10;7vulmn9CS3FNQs+1AVbgbER6QipD4ZZa770miTEk9uNsBSDR7wQjioRe2AwgQgw9wOGg469Z5Tju&#10;60ymoo8EUABkkUbsgJH0kwxYaC7+nhOAfBZEKLnps8PlJKfXU8rFItodQZwUYLfvpiNsxCPf8yhc&#10;dA8E9io2UgGQ3P8RZSwmF7oLq+zQEiNBYHeRnZysiD6hF8Q71D1YkR4R0noj8sTdWX5Zv5uaDgEM&#10;WEceg/uCp/jSNCgdRADyO1mmZz+wzI4ae4fVo/eDDUY9Hy6eM0AKAEH7ILJbkSW+ibMByr7L2TCb&#10;GuUrd16hfZw6X8AB+5A7BwA5RQAi+64DiGJM6h00ykr79NVZbTslvgpAvtJS3c7qBzllhtU01ebT&#10;ik2PGr4AhP4PZn5wZq7njHh3ljYjGAp24mQp9iNn8y2SLgDgcNlLQPwOZ/oCHEDFY8cRnaOcVFCy&#10;L+m++bIL11mk5n7OJoJJFJ1NAEx6PGdE9MOk5+U5OeMWQ/PXzGLkazNKfrC2xCIcLGBwmU1Q8oHJ&#10;JTDGjAAgs+itOFOgoPJg6WyBxFmyy56JZVafFZfPUjMflxurdNhYnz+L2fNNVA6URlVSwnGhtT5T&#10;gUipo14vepa+24JSlovSOXzhbkOfYFMfpG7xYepGb63NX42Ehfpiibs1t3pfpyt9iJUOGinwGKVm&#10;UC11qaOFFCWqw0K85+fUhRp3qxMBWIiYElE3/pnwfcFkYUC9sPSK1TmQPGqHXrrS5j39nqaXRnMd&#10;wm6csVfOlqu7qHfWUb1zAAnbbe2ZGJmRcFteO2Mg1eWzzwcQdzhll1gSqnGTVYPfJu1DsXKPhsBF&#10;/4dbcEtpX3UgSSaljX//q2tBWJs/pHyVhXOAZCcA8r4A5D1dH2UssRbdH7fW2ypzEYeyTXrGJj0m&#10;UVVoG2/pWOkRicimTYCIPgsHEDGcAJCDo4QFgKyXywYAWaez7Qpw0N8BiAhAtAAQ5oVk7SP0B/o1&#10;wjGFsEzsyWt6EW//z8f2/OO/tBFNGlm7r5TsvC/Xs/bf2MWGnXGkfW/WJHv9jZfdfgZ4uJsrPb4z&#10;ELQKgMVF/Lg9koETAwHkdH8AYb3E8FxSc/BwdhK/S25WCPwBIg5UAAZaSwaO8jF0mHy9A1kV+DgI&#10;6UvbGXhEwyNApJReGIEaCZ9Is0Fy6cpzrwCKDB66/VF3ZkVp69+VsJ5RFIkzkKyLVFl8n3FnVgAI&#10;HeqeneVz0jlmN1Z0qEeXegVgAkAQ4NOgKYDErb/h6AJAVuv9LN30vg27+UH7quael+S6KriuoE2b&#10;0hW5Vyw0EDEPwhO9eRAAobSi7nMX0SlfnaHNDO2D0bUqXRVk82ScbfGkq61E/wfuK3Wg19PmU/qa&#10;AGSPNlbcq5lcPm2sZv/+Vv/ES61+k2sV6a5NR0GKPm+EIVIENrLhcqQvBPGe10JGloNabNQFymro&#10;A/7a+B3dj02bha3Uj/EeAlD0+D7DQu/NE4W5LMBk3jpg46WlBDZ+GTASSPlKj8vZtQMEwMDSZ9IU&#10;FkFnPkuX6cw+R6/bB26p9ETUS2MtBm+59RmgACDEGlIZsHiGLNDMjtexoNDCwmkqC2oIV+lMDXFi&#10;yiMlQuasnKGjrvPU47N0X82dL5zN0n3O0ffRVCDi3f1q7msrXcSZiF67gKRIedJjRlR+I3GZXh+0&#10;r74P2i5q9PsCs1l2V/mqRiC/a1PbZd+uEtUHWlEJvcXvDNcSkLitV6VJpkviyjruKo+t8TImsf56&#10;r8Wmet+ACH830nlKXX5tJQCkp8ADPUai+heV0tvvx2/aE9u14bEh00Cn/zdvnoONeK9DZejRFs6e&#10;3T0UjXO527oaRHKznTfK6fF8pcf67DFYQC7zZACI+4X19fNKWdF/AZuI5j1eJ8ey1qHb4zWGmO33&#10;x13l8SS8X8pVeQwtjquwHgMgv1dJ6yOEc/QPlapgHxUGEuWrABCWwENA8h4Ce7r8rjc3yp0lMNkI&#10;ePz9L2qxoLQl4NDn95YA7y29R0Bko55vk35366dyYWmfjxJWw0Y+orACHsSTSKDWxuIaiOsNwUZ8&#10;I0df8BX2Vo99TzlVr+n4muprAMiW//6L7fjDDnvoF7fb5M4tbfApjezaCefbikd/Y+9/uNne/cfH&#10;Eq81k0OgVNFdeD79rE0s2FCUzxC/ObtfD+tQicXLXf6a4ncBCcDBV2IkXEZcJ3bdhf7UrOggkYEC&#10;oT3/vLOj6zPp/qkshu5Rfoz0OwFu6qgXCL8i3eV5T+NVI6FKV/SBMPr2SR2flMU3OtMZg8sAqko3&#10;+n+mgcA2KGFV2XrdmYU+wiz1SPB1IHEbr8pWCTgygNQ9Rge7ylx6ba59iIm9ICCBhazUZ71CDZm3&#10;PvOyNZn+M9u1uzZVzg5hIJSDOFuUzkD6LjX0Qls2TWrx9H5QemGzpLQi0fRsbX7OPiSaK0CxcJLK&#10;V8pLiqXSBv0fhwhA9htuNepCp/+j8IUWqq+fIydWa10nADl+utVvvMjnopcodzij4AweR5aeS7pI&#10;sTVJvTqymBvC8ClKadxOBAr3ZS67NnMfcKXNq4iQmzb3iqagxxFbyMDjQq8L1fQuABQwCVhWKptl&#10;YHIgwn0G+2LxHCFoOxvzclMq63m5CZDQJoqg7EfAQ5s6rALGdjZsQgwCoHCwWCgTgkDhNH2GHH2O&#10;vNYpYnSs9LN/xqfrZ62iQIRVOJMl9nc2CxAR8Jyj70UgUmiu1+LNmdrM0UXa62SBTnMYphpGmflS&#10;RPsCRBRf02Dgw/a19nofe7W1QuEUK+3R2Hb5Rhcr7SdL77dV1tpvqJoKpY/ohKB42AQrkZVFc+Fx&#10;6lA/npMGOfCYCaMRuA6Y6GVoODiyZHrwhGdZsYvdgoXUnP+EnT5/rf1o3cfayCRk6/96myoM2/T/&#10;tkX7w1YtQMWTZL18FZs6m3R1FEddAMmbOe4igMjTZ71clEo4OwOU5MjKILNZ//d1dYP8PFwfrCIY&#10;RjUzAtwCMKLRL3eOh4DNxk6UijZ8gQPrXZoXVWLKeV1s/h9JA/mIozQPSlgfiYWwKF/lEhYAkhcl&#10;rWAifxcT0fX+2NE1v1U/b5FLC3axSa8H4Nik9+qlK8ADxxaz6IUXW9zGKxH9MAEI4giAwQr2oY2Z&#10;M3zflCPWHVYQZaJU8vGzbmaGV4RvIj3QQEitJXhxyz//LEH9D7ZhxYu2/JGHJJy/ZX/8258U/PVH&#10;vci/6jH/5s/FUKk1ety1CPZeQpMe40wolc8SA6Lb/WVtbu6kcnZSewCWl9V43QBKup2ueXdlIZyX&#10;X3sqdVX/XMU+6gKEd8mnMhjaSjlyxS8nNuNlMYGb3sPv5MJ6QloIY2+f1GySx9Mcde9Kp5RFUi8z&#10;RLhM3PtOGMgTOvN/0uNLqpN6YSIqY5UBRODhDCSPw83pvQEkCOsBICkvy49xOdJ7Y8E23JWlx3oB&#10;DUQg8qLez0p9B8+8/Qeb9qPH7GDNPS911+ZB8i4MhOh08q7knnEBtr2OOLAYHOTirjZSNk82TFw3&#10;nG1ylnwqpSuBB8xDnedF3DlaASBy7hCHIQdWg3062Rntptge32omEDlbmVh9lZM1WQOKmIuux+e5&#10;YBU8lyy9RYIauV6gEUeug5XQL4LriFq7jugHHB1IdF0zXaZMxFmwC9CIz1qJHRS5D4ADMLJ8pgUM&#10;AnYV4BBZX/w+riIYlx5TTKJ4zvelO0ivARw402aj5LNQI6WXngAKjj5ciyPlqKQTia0VKEPBNBwo&#10;tOmTWixgKBFAearMB1oFyn9aHOMy1+k2ny2vy9zvjAARB48zBSxnSYdQU2bhLH0fgIjKgoVmeq4W&#10;2sxVHgwQ0XtrC5AIoDvrewY8FFlD348fz7vdzr34QWvaR89br5GV9jxDANJZvTsqaX2jnycJFOhO&#10;33+E61qlo2XnhYWoWRTXXVGzQ3Dj+Wfh8Tb6jGCEMDnMEF31dwZ4eHe6LMXSXQ6avswue3SH9gbG&#10;3KYsKAHIDpau26a/2S1s1GX9IABhZ6vCMIK1OHhkJpOPlMh8c68erFTNUvjdSrZUZhTBaCq/E5Ho&#10;vI7arycYEOCCkM19VKpCQ/Y4FAGFNms2eDSO97XJcxnWkS27bPzvixF8oLLUB9r8nX1k4Eg6SLCP&#10;f5QXPwMg78iNVf04b+v335bVlwDJ7VqbcKZKp3XRnAZN3bZVTIhmROzOG6WfHHiISliHNTrWPzhC&#10;EWEebLhelsIJRckGp5EuU//3Eg76AuUdb/LjfgBIEpZpttPirJ656kS/g1TvSKh5XzW2d/Aa64Vt&#10;1M9v6MN6medLoLDWrblZgwE4NLtDZZk12vCcEdHrQce7AGQdoFYHQMJiTE8KpSpeXxwBm1y+yiDg&#10;7MnZRe1VuT2xjCq2Ufe2ChMJlhKWXlxqbMR/EnBIB1Ey8BN/+JcA47/FRP4h1gGAhIj+qBgKDIR0&#10;3rpBi2ggj2tT5+hAwsAplbEoZXkZq7qEldhH7dj3NAYXnSPFvgdwfBZAABjYBjHv6B7PuxYSpazl&#10;+vzvWb/Jus79pX2xr/65e+C8Uh0cRxMAAmg4iFDe4cxcQ6OYOpcF3wQeLuiyMeLAIb4d0Vyso0D/&#10;h1axkaYPsrEcLAD5pjYeTSA85PSRdtcTr1u/CXNst+801WbURaWQsbaLSjD1HSykgcByeC4iTdj0&#10;BBwFNS46WAg4CgAHAY50rQMU5GfBBGhCFAiU0Gg48+V1MinR9QVYQAjUJS0mKPoURWcN2GABCV12&#10;lxMLjYLfR58QIPi8d71fje314EAuwyYEFN5EyYQ+NdNRzkO38CMb6alYmwFYfUYOtPws8KDkJ2ZR&#10;TAyDz66Ec+0U6UcKLCycREmIY176+WSBsgIqCyoNOrCcqqMYS9FLWgIWQESrKDAuiNEVmrL0vM3E&#10;eGRQ8LRj9I02+kzb6dhJTIS4GoGIayGwkObX2/gfr7MH1/7ezmgl0N/teKu3TwfNSe+h1UcgMkBr&#10;sJjIMH2vcmPJzls4epoaRgERlSuJOZEW4n8XOMRwijmAiFWSjyXbdZE5Ljje6E7v/5h9aexz1vOH&#10;r9qT74lt6Cx4h5jIDjUUe4e4/v8ygDhgpLJV9TyLnYNJlI7Kg5PY+LUvAAD5+rzBV0pMFZ1is/ab&#10;aoCpsJLaQ5j4XZjIZxxOnOW7xkFTn4byMSyKdGBt2NhwywACi8BVpY0eO+77XpLiuip24WJ5ZVUz&#10;D0Cjsv6uywBJKm1h86VnRM+LLZi+EuaO8Fp26DWwaESM0pl6T3DAyQZ84CEwkEaNXIxaS1+FNnkE&#10;ayJL3KaaraoASAaSdNmb/aoX4JL6JDwYUUDivRT6It7U5be03tQLe1ObLVP+cDrxXBtUDntVFDCY&#10;R7CdKJmpo1ybXwAILEWAoi9rtY5r/b7BQl5G53CwgCWhW6S57uk67pd1llzmCma1k5XAMbOMSrmr&#10;oo2UNZIELnWZCSW53zHqVkGPTygZ+PE/fqI5JGIh2vwflyDtKb1CdgCEEtfjAIj3jFSWA4cDCL8T&#10;IPKfAYjKVxLOGSoVK80UkaXYpxWWWUfl8vMC5+y+wqH1O+LdBSArABMFJ859+AU7dsJtVtNL5SkP&#10;TtQ/NgwE6yzMA/8+Ajo2TCYEMgOEBj9nH5QntHl6SUZn2WyIOLDQP1TKKIh1FBteoiVxXKvILAlt&#10;PLsf2t/Gz/6FBpT9yx5d/5adf+WNts8pg1RvHWK7NZ5ru8IuKBVRdiLOpJU2OjY9jgAHoCDA8NBF&#10;LKupD4WNP2yubPgBKn6EHbDxZ2ZAXhMbftr4y9cDAGgSyeVUdjvx/rhN+gRGgdArYA8IxTrSdX+G&#10;AIHlPTAqH6FRsFwTSq40QOLkYBm41LA5F1XqQyMqnkwjHktn7ycKJE4U+Grsb+FEmQ/88uVq1rvC&#10;Z6oUNArYS4Pc1wFE4ALgOJDo8dTRXzxLy0tZAg9ljBXOFYA0hYXcJGDF4ivAlbBeaKfPq6OAuqO+&#10;4+TQKglA9htwp12zdLO9/OEndsvPH7Pd9j1bjYStZX7oroDFXmoEVSnrm9JDFIRZPHi0NppxPq7Y&#10;h00JRIrEvfO34GI6zYXftRKMjtIgpgixkKJm2PssF/WiFPo+JuvwU3bCVSvspmV/0v+vIsoBEaU/&#10;eLCg9gRKWL7JVzmwqrWMnQNInFX7/fg9RHma5bQXbKVD21lITqYNsMl6hQNCLaCqgEkGlZwlVfd1&#10;ZHcYYMXzAB6Uj3Y4QERZ6QPpGy6Qi1WEHZfrMmjouqrSVFwW6JSv4/bKfapZSNZCHJC8T0Td6mrS&#10;5DlxdQEk79J4iFYCA3KASf0kuu0DaSCU0mKglEpYeKnX6cW//E9lUOkGmuRYIRhrg6+yq9L3ADgQ&#10;BcLy8EOa6riPMxbdLoR6TY/pTXcAj35+VbVJb8YjFt1LPzyPNBPdh+a9PMjKAxQBBkAEUNOmB/tY&#10;l0psawQga/SFrvU+kEgP5ogugoPK3Vy5tJXAKINSPua8Lxfv033ydfl3vWy1k0WJyktYOLM4OnDh&#10;3AqQ4fFWcKav7KunlAL8xB//WzZeAYFYBBlXzjoQ0jVF8QmVsZ6qSuXNIPIE4YoJQDhWutJhIJSw&#10;cmNhbi7M0e8CGgER6bxl5iFAedYBhLJVcmcxdCqByQsJQHJHOgDyEh3oWg+8qcFR3/2tfW2gNtge&#10;2kBgICySd5n7AQvBugv7wBFFWQl9AD2ALmM2bLfvaoOg/+M0AEQbFxvi8dr0qIkrvr14tOJLjpFL&#10;54Bxtuthw639BbfYQy9/pOmX+jzRjDa+Z0Ou/pHt00SDi86+wnbBheUNcbAN9I1gG844WGRvAR7e&#10;Ba/N/VzE2rzxC9BU9y+SyUX9n4wuNjBt9iU2fG3yxdPY/LXRu90U/SEtlZQABOa4F84CJHQffna3&#10;ExoFQrauO1PHM3R2DVB4+SkfAYcACDcRsCg5Udbz8pMAwuej6DJlPhgEICBwcLDgMzseJxNn8ALf&#10;4yVKnyAAPkEWaI3/LehY0m0BKmmdLLABQKrX6YDIXIFdAhCxkGITvf4meu0qZZWkh5QQyFvpe28r&#10;AGkvoJZll34f3Hd79vm1dV7wgt375p9tzQf6O179pn3nOInpX2wu9tFVACIWso9s2JpYWPrOULmy&#10;5MaiL0R9PgXmvfi8EGkhACZ/E5grSGfGiuyd6ZgjZE6g055cLxoL+z2meJMn7CvjnrHBd26yx9+V&#10;TuAsJKLNtyvwE2HbWYM3vdXuAcnlpc8eo0lvizZGSjU068Xv54bCOAb4VJhKGUiS6B0aByWpHPtR&#10;0WCqn5OSWK1BTQAIDisxkO2c5SN6+4aeGgOrtAz0i9jwE/tIYFEBB2kbn7CSWA4gcPkzQBNsxiNP&#10;KI+pMdDLZInl8PhYfQERBy8AzcEmNJkPBSDv6TM5yMMUVcLapgdYJxX+5X+q54J+jiSKwzqqy1Me&#10;M0KciEefsxQF4jNC+J3UF0Ikur6E1/XFvq76oINHWoyAdbDwx1HzH93mgApg40vAw5m9W2ajVEbW&#10;FiUrF/O9zIVWAguprYPkvpSy+0pflIdBUlZKLKV2VEulDFZ9fQYQnjvrKLV+zy3Mmt6I1ZjHTyBE&#10;FpZ3vPOz3v9q3Q9R+mmBxlKlADOh8HElBj+u4EfcWE8ov+spzTB5WpeflMjuoJLSeglXfLIOiJDO&#10;G1MLs95BKSuXs3KTIbZe2XbdiZUHUcFEABCmFmLhrdZEpH9UAQh5Wt6prnLWi4pP+e4z6+2Mqbep&#10;90ObdA/0D50RankOlrKUouMbAEH/UPnKRWYBDTNAJCB72UelHLdsSkB3Cy+lFM6m2Qyxdh4pcVVN&#10;hIBIQbXyk7ovtluf3KxwTrM1ej1r9V5WqxR3z7ot1m7qDbZns0utgeJMvLPd9QnKUnIQecCiAKu5&#10;Nj5nHXpedxgpuLEJ7AAnE8CgzV6bfLwWbe5eLtLSdMSiBlxFiS1v8mz+WaTmqPvwewIH/z10BX+M&#10;dD8HB93mrEKX6bIHLPICHNAnsm7hFmaBhD6PKEGFoQDQKLDBeiQ6oJHAAsA4Tp/ZsQKM4/SZcVnG&#10;ggAPFtfpc9TPDion6v4n6fdPESs5RY95agKT0/S8zkT0GlUSLJ6j98QiLl9MpNhcm7nrIVpt9Lm2&#10;1ed8njZ2lSwBkQPGPGxXPrhVDr1PXGRdufU9O7ODQGKvc9UAqlLjPj29j6ewr1jIdwZZ8QA5sojo&#10;P1QlykNl6VVfiAPdqQJJ6TpFQATmRokQPYm/I/62yOwSgJR6CEBk5SXosTT4MTt51moNsPuT9goB&#10;iPaM7fq/26asLPoWXGdwNvGfAkh0dgeACCS0iW/yMEYswrCDBCxoFIjIsBFnDMFK6MtwQND/e3ZY&#10;bVFZbYsL63pNLo5XXo+zJAcbusApX1Fuk2tVJ9PRMU4fR9hx3VmFLRcQMW3wSQB/W70crHf+5+++&#10;apenUqlKGsc72tPfFaDsFEBySQxgyJfRR9zeq8ekhJaup9TlWoozkQCQ9/W5BIAojXeHmlDW65fW&#10;+6yPmMzHimRcykyV68qDl2qBSO3bPd4DIMgMxBmMfnYg4TKsJeZ8BMOJZry8fDNOYjUW2XXa9Mol&#10;q6oO+bJTC9E8ObOipEVTpLSSdJmf/xPwqA0UFYCqvp7HpewGsObr0T8yA3Eg4/3yOnU/BjE95eUq&#10;9YUgnv9epSqxkycFIM8IOJ7SdVx+rE7cO6Wtxz2lN4ZRxfhbDdJiXogvgQxhis5GqhYd5iqBwWye&#10;Bjh8oX3APkjozSwkiejlbnWaD6PxcIUA8vH3/moTf/KMfXvw9zT3QxsHjWUAhyJDSsSG4MLC4op1&#10;lQgNLJi+EoAgMktLKHpwos7WVdMv+iZNWSYE9AIztI/QBphysL7R+Aqbcstz9qzOLlcpAXiF2NMq&#10;AdxKveblYnAzf/mUHdJjntUgAKNVuLiNzgFwCKxYSut1tpEAhIa5ohrovJQkN1OUkNIG70wgLXQG&#10;tAU/+6eUxGU2+1T+8U0/3xfmEGBQdj9x2X+X39FlXGYyCvjRF2wilaIEFLkU5UcYhsCicBwAoY0/&#10;swsAgp9ZgISDhwDCjwJewOI4jiwxOa7zdZHAhzKR1on6XUpaApLiyVqnXBXvic0bTUTCehFrb9ZC&#10;fOaKAL8ZIKLPERBprc/XRfU7rEZlrDOvfEHRIh/bmxpLvUMpFm/pb2jQVD3O15qrjNVJfTtiHzSC&#10;Sgsp7i8tRHNdvLHwoPGKN5Gll76QYwVyzo5gXypl8b3ABpkVQnnSGwsBEFmIyS3r+bCXsZhYuO+E&#10;F2zsr7bZsypxbtPZOtP4trNpp3nedXWGz2cfRHaENdUzpljaJFk5Dt47tP22FCWSgcab+v4u26uS&#10;cAErRHgXwyPs0MEMRpQcXeVoEKzGgJF3f3M/cq3+Fmf7Ag4YAzoGgjgA8hFd5N5pzmITl9ANOFQB&#10;R93yVP7Z3Vafx0B2wkpoNMTi6wK7/y5CezARymM8FgDzkcJ3P9RrPzg60Rlpq3G2oiweoZ7BAueS&#10;C+X5OtgGrKNqel+ZhdQGHR4jj6vNY2MjciTHs+f7k2gb/RUwkTdgLWr791KXtAzO6HOPRbkslcpb&#10;YTsO91ZOBi6Xptx6nGzAWICzHTgJ7/8JmHgu2GfuX8kIW0d/ir58L59RpnMQifG8dMe/wesXgKHX&#10;LKMfQ30fj0sXcfcVtl5t/k+43VcAwrx2Gg8TAylrIvSIaFNfSixKvq2co6Xf1WUGT0UfSO4HoZxF&#10;w2Gen84Y3+hCLzcYptnpXtaSVhIDqWAtsvPqM/2djj9es9Xazb7Xdu+pjaOLygnefa7SlUCkKJ++&#10;C+kACLEh3leBfVf/+G5vlQUUF5ZcSIwxLagk5Gf5BCcyZIjoEgCkIQCiDU9npXvoDLrjlHvsl+v/&#10;qBDHT9UBT4wKkfICEL3eNQK1Hy9/w84crfLK6dqIVR4r0WgHaCBqwz4oWyUhHAAp0m2thjnveUhl&#10;pWALOJSqlpeT9JrEBryMhG7AzwAdIjUbnTbe3PjozY/qZSgydY9SExuy3z+J2ojYziZCh2ChT2Bh&#10;pRQFq4CB0TwZS5u8s4oAiSIMwgEDgNACNI4VGDRiXaTSH0K0BGlfKgkdq8XRL3O7PlPWcbosVgIT&#10;oeQFMCGwF10T0TpN70FaiNt7G6OD6HNqpo38XH1mdKvD9AQiRQDEZ6/8SOWr31jPW1+1pe8RqaFN&#10;28P+/mnzf/wb++ox3QQg7RRB00O9O2IhYiIFueeKB8mNdfDI6ExXVL8L6g0vduAsAmQOzDq5oJQF&#10;U8TFRhBke1mHGRCmcEwiVTzaRKWsBhp523jxWvvxq3/WaxCIeV8IAJJj1aM/JNt4/zcA8dkZiNm4&#10;i2AFWFZ1fEsnuthX39TJ7lveA6HbtJky3hunl7MPsZId2rPe0SLqfauqOLio+Ey20nSHc8nTbhMT&#10;oYQF68hOMf1tv637eAkJAAEkiB359L8i18qBg/JSMAXPvMrlps8BAYDms6zj85gI4FC5DRBxtuEu&#10;rWA3AUJxP0pZH8FAKGFVAISJhJRfxDjcApv6KryHIkCkwjy4nEpYajopl7H0u3Gfv/rEwmomU/27&#10;nnsFs6GJMPVs+Nm70Nq1Ec7ecXGhNXgHeMUpRVlrvfeNVLK61lKqch0Dd1Z19zyuLdxcsYLBwERg&#10;ELk8FUOgMqDAWBwYXJzPAZK17xOpvhUR3wX8KgDxiHcB2Bt6PeRrUQpbqz+WlWzWOK800OqJNBsE&#10;0CDmBFYBQDigYOv1qYWwDdxYLBhIAE45Gp7rdIbuJS16QbwfJJe3Iqk3ZoeIcdDc6J3n6CM0F4Yb&#10;y8tc2cpLlhYd6PqcHvvgDzb9V7+zw8eIWXSh9o0rBgDR4p+ZjmTAhMY6+iMUueGW1rTcGQU7wL6q&#10;9NXCqdqQ0AEEIAW5b0rHazOmH4AZIKqHFw6bYkd1vN4WP7BRacaf+uz15Xpty/Q5MtTKAUSf829f&#10;226tJkv0Pl2bb8pzKjTXGTKXAQ+cUD71kBIX4KHNEJGYngcsrPRFJGuri8oq5bgGkbUGNn53MCUA&#10;ADxO1KafhOqiLhcBhpO4Li1KTpSJuM3BATahjbruEkgUHSR0dKbBfdJ1irDP4BHsQgwCVgGbcLDQ&#10;ZiuwKDl4YIedpp+n6PLkqsXPAIg+Txb3BUDETLy0pSbMAovX6oAIgOj9nykmpc+mBICco88JR9a5&#10;gAgsRJ+j9JBia6JjxCjFQL4x4hGbeN92JS6YR1xsIRlW674VL9sZXaRxfLW1AERAQjrv1wQiiuQv&#10;HTBYICIWcsAIAYhKWYdPEIiIhei9lQBZ13ukyWAqQCtDO/ORtwIQD8HU3xql076PiIE8oZDFJ+zb&#10;k5+zSfdtseUyqGwTiGxSuWhjmpeRwwf/HXCUs6dSWGEEBVKmoucB1iGzD+Gw2svozMYptUk/037w&#10;xl/Vi6L/G58aiJtJDiYXvrWxv+0MIRxLb2vz3e7JuTEt0DUaLfSSsA5H+WqHSk1Zj3Ahm7N936wr&#10;DYChbfybctROQSN0i8/TQAK0kvhOg2HqWA/dg/cFEwk9xe/HfQAwEY73yiJ6o4b2tmiohxF674es&#10;uXSVO3BkQTri0YNBcDvNggQcEmaYmclny1wVJhKgQ2aWj8ZNw5wcWPQ8nLkHQ4kQxRCvAzgyc4lw&#10;xehLyYCRWYY3GibGEYChnxNoVO6bWUmKpk/aRQaLtXo+AiXzoCwPl6xmIPrZu+L12h1c6FnR0bUY&#10;d52hjeSxuExaDFsv78Xt0Do7WqHP7jmJ50+JiTyJiA5goIcgrMMsYCmAB+UrH4cr0Z2yldZTDig0&#10;IoaTi/s9qQWAEHECAyETKxJ6c9R7EtkBktyZTshi2Y0F64hYk+fkunoW55Vuu/v1LdZryYP25T7S&#10;MuhI9kDCAJEi4CGPfgkmQsaUd3eT1RQ9EmFrFfPA4QQbAEA0F9vdRVhLnX1o81VXcvEYbZwCj921&#10;afaccb89tEVz14nE1+foExGlMwEmK3WZeewPbnrb2l0k5nGmNmJvfhNgACBuodXRwUMlK+U9FdWx&#10;7mUZavz0Pch55Btm7o0gRiX3T8AccDYBDkl/8I3Wz9rRGbTROyvgSImJlTQH9AnOpLkvtzubyOwh&#10;lZ2cSWgjF5MoiklkRhEAkUEi3YefnVEAEgIOnakXBBgFAMOBYbKuAzj0M8djJulnLQcUls7utYoN&#10;ub9u53eO52wfENHrQxc5uUoTOZ0+EVxZ+n4AkSYwEfQQMRD/jKUhMfucJkMxkIMvfMrmPPuBHJJ5&#10;uJHOtHVWvvajj+z8y66zXfcXA/lye4FHVy2J6fsKQBSwWDxwqABEIHLwKHdkFQnOBEQ4iXCwBYT1&#10;PWBYwHLt0wrvVs6ZAIQ5LzQWCkCKAo/iwKeUxfWYnbngRfvxy3+ytzSHY7PY0FuUhKSlAmwwiOhf&#10;QBSPDu8YmBQzLwJc0DeiW90FdJrmdPtG2Iju/5b2NgBjC3ZW3b7dc/7UJC0TyjZdh17h+oBHiUSI&#10;oSfj6r4feJx6xI1s1d9uzNmIQU3e6OhsiYa8mNMRjieaBlmVM/8oVanE5dd9jiC+U/DYGQtJ1yVB&#10;vMx60vO+K+Dy98Pt2Hr1mniPoX2EBuLvTwyEHMNgILLxbhP94qwadxM9IK5XsPm5ZVfAgSMLx5E7&#10;qqIDPZxZqcTlojsRJqm8ldjI57IQv18CHg9KZEXqLqDiR4BGH66XhNwZRokNV1dMR6x0qlfAI5e1&#10;HDwcQKrBJgMI10UHO70m3AfQWFPuiM+MpjILBdCIpfvrbGG93n92f9E3k1lIvN8AkcjgYvG5MIiK&#10;eSGaYaIN/CX0D5WynqR8hYj+scCiSkSP3pCYJRJgEbPVfXKhgwrXafQtDES/m0HjWfpFUuQJybzP&#10;SgzPUw09Iwv2UZWVRckqWAsM5X/seW3YANvCp1baadN/oc5z7JQSM7Hp0vUtECG4sEjsN7Vppdv6&#10;PHLC/2joE3gUGot10E2t3okSZ5I0x50skVSdx64JwD4YIIXr6gidIR88yb55zly74mcvS8A3gew/&#10;AkD02S3X3xzz2GEhq8Qel257z3peebvt2kSbTRPOkAUaqWxVFICUfGhVKlsp76ko5sHZdRHmoXJN&#10;Qe4jBxAvUVXEa2yxzi6SHdZFaweEAAk/gz8egTpt/hwRr0/QxqzrCywXtHOpqcIeis4I9D598wcs&#10;EkPwnwUSgAOXAQpubxgsw1fDWEU1UAIaARy1j8WGOutvKHEaEPH7ASA6OuDoNgcRPY7YSJHXCwuR&#10;FlI4RetUAeYZbNoqyZ0lJtJYINtE31MTfW44svwzpjdEnzNDvFTGOnrqM3bzKtlo/0txFtmxpFLN&#10;Zq0lv3zYvnNqP/XxtBED6SgdRExEQnqB0cQHqox14HDPyCoePFaGCekhinwPEOHz4rNWIoGcbjVq&#10;2CwqDoZBUz6nRJEmxT4PqnylEpacWIVBTysV+En7ysQnrP8dG+zhLYre0GaMAI5msUmvixUJsmgN&#10;6rPw6HJmhlfpG65nJLHd2ZRYjP7OGLJEQx+/t50GO99U5YzCwpqyp97jLN01ixQL4hlTMYPjQ+JF&#10;tKd+qMvvaK9ieh8Nh5TIHECySA/YOYBwtp8ez0EpykauOSQtouyu+o/BonZpqhYLqQMg/j543sx4&#10;uKzPzwEEEPSVL2Pj1aCqMgORBrJDI22Z0reOmj6AkXtAOOr6DQAJ7im/HkDJxwQuun6D3zfYCWDg&#10;QAAYOaPhujpHbbQ5aXeDd4vHxltO39VrKc8hdwBRWU1fqpexksYRjYd1Vhk8KsGQWQOJ/hFYA30l&#10;Od8r9Z2U7bx1AYTpiAnAeA1aPoXR2Ull0JZrIa5/MGExYub9cwBAnGWlkEd0G1iDutQpZVGaqgAI&#10;DCSxEC9jVXpDKhpIvi7KXTEnvcrW66BBtDuMgmmGaTCVAwgd6lUMhLiT8hwRsQ99lr/e+rYNve0R&#10;++YwzdJANGfQjwclqlQFWJA/leaPAyRFCZ0FUmPPEfM4SxsNmgfNcmoOK4kZ1NBIxyhTUliJsKDz&#10;nEayo7UBH6JNTtbdQ9tdazc/9a4Yx6dazGP/m0BDScC+FFBJVzwRMR98bKOu/ZV9ubkeg7IUGU6p&#10;AbAo4byECKteDNc9ABBlQLnTSI6j6IEQeOgY4jdlE8pQyfmUSk6ZSZRFaUpJOoMvl4YcDJLO4OCA&#10;1hClI8pMrDIA+M9s5pSd8mLDTJePASBis/eylMCDRfnJj5l5ABKNyJPiGAzDf4Zp6FhoOMEBpHCM&#10;LmsF2MR9oswFmOg59DphIi6qn6r3fprA/HSWQORMfR4AyDlaYiJFgYiXtMRE3NmGrbf1rXbctKcV&#10;J/IX/W9aiMA+S0JNZ9pAH3/jLWs7VE2hXxcD+apmuNATon6QwrcGW+E7wwQiKmGRj6VVJHFZrjtA&#10;pHAkTEozQ+Riq6+/mZLH00tDk8ZWw5AwjSdG/yiqmdABRAykMORpK414TN3pT9iEu9fb41v+7NEb&#10;lKIiciPSY2lm3iSDEHM1NmrDJhRwM6UuWAqaRvrZgcfBg4j4GA/7tjZUGugQlhG0o9ubjZ5SDnEg&#10;lKrkhMpNejq5pJObs/P3daLLQuD3zC65sja6a0tlMNJwBTKACWL6Dr3G3DCYZ3fkDf8z/Rv/MYDU&#10;7QupYi8ZQFxXSWUuB0NKWolxeC8Idt5YFSCJElYFQI4TgDDSVm+GWBLXA7R5l0EjA0cZQFKDYQaT&#10;BDbr9WVs0BOFEJ/ysZJoznUx8Inb0hGg4nloXER7SYDjzi+0A7fzRjpuFvOzK8ybDok6KXeuV4FI&#10;LQDJIBLHtTrDdhswzYg5HsWZR2IkDgiI86GzOLNIPTEVEImSVegmIar70d8LZTb0I95DlAI9Yh7m&#10;5IASScBkfT0vFvIEzYY4stBEPKU35oQgjj/OECpYyE5nhoSojnYSAJLG3+b+kBSw6OChXgoswIzB&#10;9dKVBy1yTIDis0Rk31V8yfOyHF/3/Do76/Jf2G59fiG9QwBCzpX3d6icRWIq4YQMcWIkKuUFxHSu&#10;A0DovHbLrjZwRpd6g5g2dkV1OANhcJSaBznbJNqicJA2kO+MshN7ftd+svL3YhyfaAEgWj5+Vz0p&#10;vDa91pX67pbJfDDjjqW2X/tUu6fHw2MwVGqhdAV4NNbzkzqL9oHNFqdRAo4c+1GEfbi+kUXu7ICC&#10;RaBBwDSCIfjme1wuDbEZZ9E6l4zSbdqgM2OIUlJebOYBGKUqEOFyAQA5RvfT8ts1jdFLTwlQnI04&#10;wOhMXSuAIi3/Wat8fWIhiakU/TErGomDCkCGO+skylgJRMpAImCFrZ2tchalLEBEDYZFCerFpIXQ&#10;F3LcpKV2+6o/KjRVZ/yc1bNZc9RGyojq2bffZ/udNEQAIhARgBT2FSP5xiBFmpwvS69KWOSc7S8w&#10;+Y7ABEChP0QNhjU6sdhVic311dRZwr0nNlujyP4GyuBq0OshWXk12KrXw1ZP80FqtBh7W+xP1PsD&#10;dvTkB23iz9bYg2/9wWcAUcYKITxEcDbsjWIDm1Tm2iRmsElNc5uZ9ueCOZoH90fcDosucza8IxtW&#10;AaNg+eyNWO6EUkkprLR5haWWDvLteozt2mPe1r7gA7BY6CDaD7agp1A602P68+t/kdLYu6l5sAwg&#10;2V77fwKMXLbKond1GatKP3HG8fkrsrbyingT71RPbOQzALJdDCRvitnJ5D0gAg2AJSYEZgZSDSCV&#10;ywBIZiivMnQp/Yxt9xUh2Ss+iEmbqVt58zF+J5oWE5vxs/3U5Z7O3imjxWCpYDV+5k8ESlnnqFPG&#10;chCI6yoiOoAjAPGsr2AOIZQDFmETZsIhoJR/F6CibAZAxP2T88rj5jOAJJE9ObICWEI7ij4aLL8p&#10;Kl6P8aYL7toYVbp66vcCC/WIYOWlL8RtvlkL+T8BSGIZHnUiBlJO6P1ve4okX+8XqfSGwEKeIyeL&#10;mHfXP5iD/k9b+u7v7cK7NPN8pABDgXmevMqQIQADkOCs0Du8fxDNgtgsO2lIE7M23LarzRy2QS+E&#10;XDX0SmCdLWljqKF/wp1X0hJw4Kh0AXgU1CPQeuxP7IFN0jlUQliu7/wlZx3/8vG7AMmLen2r9Hmv&#10;EFtbfP/zdlQvHlsg4PMtcO2wYB4CD2/y03NhTYV9EN4IgKSSVQYP7LP0WrgYjoaBqI2Y7WWm2PCD&#10;SaSzfZWDOOPPPwcDCGbgpSJuo1TkK+kP6cw/ylHa0I/W8o19J0tgEten58v3cZaRAURln4bVS2DS&#10;CEDhOo6wjwCOeJ6q1+/ARCnrYitlQZ0yFuWs0yhlCVBxZRFzgk0ahtdYy5sL9dnK1ltocaM1Gne/&#10;3bb8QwEIPSA6u/fykFxJ2jw3SXRd+upm6zBintX7VofQQbDyfn2AlZSNVRKIlL6tkEVNLSyowbCw&#10;/xBnIvX097CbwL6BrNYlJhYyK0SrRkGLNWoarVGqco00kRrlZNWorFVSgyEnMCVmqMtSvkv3n9mh&#10;o+6y4d9/QdE7H6rJ91MXwwE2NuuNbtUlilzJstpviCUPA0B0njt40P/h0eYpg0q/Q2QIg5kYD/sh&#10;NlsBB+4kGMc7YiAOIPRawDycibBU/pJrcrNOgt4hDJGyl17DB2zCMBvXYxDRI+Rxk/4Xt+tv3vUU&#10;P/uPrCrXIf6fwKMaNKqBhMu55yOFM5bLUynKpOrnCoDUZh+ASB0AOdZnotM/kcGDjZXNj42cuj0D&#10;nnzIU+pOx/LrG3651KWNVg/sPR4OHrqvEI6Vf/53x1olswRY/ngASNJkQtCPJkcvIblQXmEYDhTO&#10;SGAZrAqAlMtcDjopwiQL5LAuhPG0AA8ytyLQMbu4AJ6KcL5eZ+sV91bthsYApcReEoCg2zD21ycc&#10;oh3p51W4ntRI+JQAhGZCAKQ8Px13lgIZY3JhxcJbl40EA8luK46VuekV7SNbfKubCyldBYCgjTAz&#10;BNH67tc2W5fF99peA1Wy6n2/T6LDAVMkm4h4c1JmyYbyBFkdGSkrEKnRMCdvIiQWRD0fxZO08Ryv&#10;zUiiOb0TJYFI/cY6k0UDEYCUjtKZ9qHadL813HY5fJQNmfOAPfvBJ7ZGJykr9DpW6PNfBoAwkwQW&#10;outWCnyJsvnek6vshIECCMovBAESb06fB64h2IeaBaMTHPYBgPAast6BUB5iudtqvcMb11Q05rkO&#10;QSkpnb07G/CyUTrbP4ZNOl3Whu0be2YBlKocOBJ4HBtaRCwAREBwtDZ4RG/XKnAhJT2Dn4/W/ZIo&#10;XjhGj+v3TeUpnvcYgYQ/v1gbyy/n67kt3w6IJBHdWVACORfVU8kN/SZrIdh6cWRRyvLQxWoA0eeM&#10;GQFHGyyv2U127AX32g9fek/VgX9JtFY5RustbK7aWAGQDfpbuvq2h+ybJ6r/Q2UsutIJxyzuO0jz&#10;0sU+vi3w2A9GQllrsNUcNt72UAltNyLnmVB5oliPVuFEvY4T9P3hzKLRkHSAUwVip4t1nsnfn/7W&#10;SEPWHHjmv9RTx/x+/X5gfRYttV+sE8CpxLbZWYfYh/YrNBEsum9SynLQSBP43I7L7SoreROdNnHA&#10;A6YhUGA0LKDxoYDhw2xvdQBJDXzOSGLTf1tiNzPH39Q8oM06KYVVIKz/Xvf5UJ8R/RRkTG1mHjl9&#10;IICc9qMtAhzmcuBwii5z2MJ/KphnoKkCnFRmKz9GKk1V7L+R8Ftdlvrs5c8CR2Yhn9FAHEA403Yd&#10;IETl3LhXKdXEmbaXopIW4Em8rockxuCsJekmrovkElCAUazKdbWB47PMhvnn7twCuPJj87i6HECB&#10;+B9Ngx4G6WWqtPknJpE3fsBgve5Tnh3iZbZ43IpIHqWrYCEBGuukI6zTmfBabbgvO3CkOSOpdMX9&#10;vWO9zEhqW3z5zCJ4MUwB7nbT57BG1z2vkszTv5cjyxmIwILRt6mMRV6Wl7SqxPXaAJI1EJoGAY+s&#10;hSQ2UmeOegyaou8D6y9iesxQf5YYdw9T/Jtd9+xaO0Xi+S4DBBr9HpbzRcIlOkd7CecM+8FpBXjQ&#10;NUwInkCkJMGzRgylRpbeEv0fTJk7SRt4I21KCkkkaZfIinqK/aihBwP31eHazNQPQHDiPqdMsivu&#10;WOG20NU6OVgh/Wg5r8cBRGUrWIg7stSRrs/8J8tes1OHCyQ4ewYoxDiKAo4ill2PFNFRkeeeXOuJ&#10;tSrNyLbq/RwwjgQc7pZy4KBkhfgNeFBSSpu6awoCi/JGLcA4Op/pV5WSUkmpulxUdkK5PsFj6P0e&#10;LVA4Sr+vxygepcsODloABT8fxVE/63LhKGyuut+Reh5dLhylz4rF8x/DMV/WbTyeX89ry+AWIFIB&#10;MFgS5SsxPzcAyBBwkt477MOty8nSe5oABMMBrjVKWAyeym4s5YkVZVo4cdxDdvuyD2QSUU3fU7c1&#10;IU/7AWf5iMOc5T+weou1GXyVNdivk1hIZwFILzERxZp8U7EmpPR+WwCinKyChPVd9Hp2lRMMa3fx&#10;WKzdOmKy8KBNgTuDxo7T61N6L+BS4OQEdqtSqY/q9fktsGPCMW+yfbvdYgOXPGOPbNZcC5WqNnrf&#10;BkPudLav18bry8tne+j/8U1t5twHwTxcRzpDd9FYkecOIAIA1z+q+yNwRlUHFMJCCBqEgahMJacW&#10;9lycVR8KgN5XqcuBRp8R0wA3aqTsdj33dpiIdE+muKJBuNOpDCD/joVU2ETYbBVHUmYYodOUGYyn&#10;+aZUX2c1/y8AAuD8y19/HQBhoJREdHogMoAkd5LbVstWVjbPSr3fz9rLm2YqCZWF6FwiCldXeVQu&#10;pafk9HKA8tDGOqI9LMaXztrdlUVfCUOrkvsrAQgsY60DSICIp/R6BDwbfwKYBALBQGLaYdYiQqcJ&#10;NxmgBqtxQKTTXL+/Qf8gvtQRvUGPvUEAsp4oeezGCTSYnOiL++s2fx59RtEBHzrJOkYFw+jQc9Li&#10;fa/Rc76k0szTnoml/hB1oi8ViOSJhT610AElHFoV8KA7PVxY2HifEjB4U2LuTmewlANKtZ03bLzM&#10;CXma5/TJhdJCiHxncJRe/1Mf/skm3/2MHThWjGLgQ97x6yF2XX7rsSWedUVQIpHkAAi5UJ5hpDNC&#10;NfTViI3U40yQ8asqQxQa6qz/KG3OiikhwrtGm3kDDUAqMVDoUPSPMb6JHNX2Kvve45vVPGhyWolp&#10;6B8JAR328aJeF8GOL+rvkbVKtepfvLzZzhylxz9ZG+Bp2kg8kpyylY4ACmeyGqwUESQShjP7oGTl&#10;USCVhj3XOsruJ70mbeYOGr4RsznLbtrwgigRCUiKLF125uHAUg0oSY/IbCU/hj8OgEADHUAAMMQx&#10;Xy4eoesO12PqWDhCt7EOZ+m5ARGBSQAIYKLL/MxlXgNHB5DMjhK48Tq8vJYZkY7uHEu2WbfzanMG&#10;QDxokc9KmzRzRnxuCDoIAKLv2UtYN1l9ObHOnrzU7lr3J53hf+r9Em9yVs9ZfC4FUfb+6J+2QCMA&#10;jmisEuU+52mJhSCm79tffSECj2/I1quo9wZHXmgNKB8yL/1I/Z0o1qZ4BOVNaT9HU0rE4abXK+Za&#10;0skHZVBPE2Api6xG5dRSawEIEyh18oJ1HDPFYUPuVgjoZrF8gYU2+U1q7nsrCemAiLMRNnp3ZiVh&#10;G4suTijAAxbi4nmAB0fKVx/SUJc0ELfVJpeUA4lHoYdjiWFPm5RWu+Vvf/YSF5oJjxFxIOoVoVRG&#10;fIleA8m7AApzysPCm0pYHiMSDYQhpKfHcQE/BS7mY9IzPq/sFY+bnVSZWQAI/xsLyQ6s2sfPAAih&#10;ZGt1RpwBJPdO7Lxje2c1/2yXDeBYq43A7a3VgAIY6cuKs33Fpvh9/uY/ByupdjpFxEnYeuXWcv0j&#10;utbZ+PPrQxRfK5BYqyC1DBwcnZ1oEwJU1uosm+sQ5j1ixftM9HgJPMpluSTqB8DECNsYkQuQMRo3&#10;ph1u8LkiXMd94jbG4b4KOwHMSBZ2oI0VAKLn5z46s/bH0HtHb1mp9czHHysjS3PUWRLVaSx8VA6t&#10;pZ6PlcbdEihYS0wHUMLim8EjZqwH0OSYk+hIzw6t3JkeZaun9NjPirUQorhMr+2+Le9az+vvsy8P&#10;vstqBgg8sEw6gNwb8xmYLU5cO02C9Ft4LEjKhmKcqthIjbKpGmioE0JokfLDETrTJX1VzYJFbQa7&#10;qqS0CyzkcG0QGjZUo/GnnSf+2B58/S+yUauBUJ8LIvoyHV/S9wRoAG6I6suwWss985vX3razLxCA&#10;naINBn3DnVba6AAPgMNFcxoG2RDpDs9iuc5oy+BBcx7gAWjEoqxU2ZTThs2mfYw28Vwe8g2bElIV&#10;Aylv3rrO9Yi8sbPR63d5DI5aARz8nFYGA03sKxyu53cA0cYPoOBOOkLAAysp23dhMrqfNl5nJkfA&#10;YHhN2YEVDCfAJOs1en/H50XpSpu1i+ha2HgpBebemPR5OhhTcmwKcGgpup1+kD00sbDTVc/bQ5th&#10;HZ84eLzuAELXNiDCVDvq+2bPvv6R4k1utr0OkQ6yj/Kxvi4WooDFwtclqu87UFMnx9ju0ptqjtRr&#10;OlylNaURFIjzP1iv/VDKfGqcVC9OSWW1Gmla9aVzNVDmWY1ArEaBmfUU29/gPGkjMnmQDlzSRMxS&#10;OzkFdZKzT7/7bPSP31Icj16nNt+NAg8W5SzXOnzBmv6WSnD0ezBFldka9EAkpxUbfl7e7xG9Gu5U&#10;Mm3q6hj321N/RC4DvQ3L0ONtVaP1O3re971/I5ektBmrSRDAgaHsINdKZS/XUhKjQU+p1j/KTizK&#10;Ww4w0TcSC1YQQPBZAEkRJAk8QgzPa+fgUB5W5UL1p2aaAAD/9ElEQVQ6DqwsplfcWB+Y+kAEft4H&#10;cphG2m6BgegPocwUapWw6uZI5bPr7ED6bCgh3dy5ozuLyuHsSnbcsh02A0jt67kffSXZ2gsDIX49&#10;5p3DAtApZIfVGYYvZxpauryWklMaRrVWG/Y6BxDYhDrdAQQvQVXYR5Sx0nK7MRZc2Eo4qqKhMkIS&#10;3YrM3HYvhem1iJ0AHK/CUPS86xXoBiPi9WVmBKDEddxXz6/fxaG1Tv9wq/Uen3UAEXD88WOtP9sj&#10;AhDA41E5sx6l0TBlXmHpxbZbDSRu7U3NiNnym/tHnvKSVl0mQsxJBUCe0XyS5zw88b/tznVv2rmX&#10;32m79JDTCteLAKQo10uBmQzM/9YYV9xYJTWTESPiKbSUinw8rUoedJvj4Rd47Kp8ql1gKQ21aQMg&#10;h2ijO3SyOqkvV61bEwVxYmns6QFNL7I5d6+0ZX+Afahcpboxa7k+b3pAXtL3vcwXwrpmw4iB3L/x&#10;fWs2UY99kjZIggkFSsUEHEWCGtNAJe+09syp0DrcnuuNfGJFCOU+m0KbFmK+NmQvA7G0wRdzyeiI&#10;AABKT357Yg3BBBK4wFJyGckZSZVe4syB36VExUIQn6TPAf2Dy5TLohekdMxFun6qYu1Dh2GCH1be&#10;Gr3mGrKxxBhKAsCSZ17Rk0J3ujq5sQ/TuY5N18X8pLnkhsSqnhVvfvROdD3eKQISxHPFwjiAUL4i&#10;QRjw8HnpNGTqc1ZTpgvoaircu+vtNuy7K+15RbgDIIxteMMXIxtUzvLYD0pGZq8qGeH2R1bZaR2n&#10;Wr1v5FIWekhfTS0833YXaNY7TO//YL1eQOMAfdYHiJWKmRZxZek9N5AeU6PSZD2lKtdXI2ODVj+y&#10;eu1+ZPU7/FTrZ1ZfycAupMtuXtKYgQY9f6vepQds7/6PWo/r19v929VJrk1+ozbkjdqg30JMp4Sl&#10;TXQjAAIz0dr4z2gWdABIm7hv4ACEx4pUzd0o6wvZJgtrUY+Ib+KKNBEbeAcW4uyikiNVHRcCmNCw&#10;58CRAxHrhCLWBRAYT/SC1B4IlctKASJVAnxVB3pmH/8XAMn23eqjMyYvYZk3SAaAyMa7RZ3oL3Om&#10;nPSEcqZULWfRztNrd8ZSyr9fLn+lElEtAAnQCAaSGwWrmAibvGrfwQiqxsi6IwvwYOCUUm8FEqt0&#10;prpGRxjHGq3VDhoI4IBKlLXY1H0DTz0ZHkOvRZNf1nE28DPPh+4CU9HG9TrMhdITPR5oGLAgZo44&#10;gOTylR5ftXpAgtJalMxixnwcARB1++t1RGKvXps2SHK8XpBY/rh0kMfkyCJQ8VHcVwIP2MejbtVV&#10;tLuXsWqDRwAJLCQmG/JzWXCnOZGgxVo9IpWmQR9/K5B6RvoH3evP6fGvf3aVHXeBLJQSIwtyutT0&#10;vM/q9X1IA4TuVzOhAKSNnFbM+/BBTmoaZBQpll0SbJVvxYS5iCdfqMj1G2x3xYvUI7RQ5Qif83Gg&#10;Njf1fTRQdMUXVPP+4qlTrN+se+zhjX/T92fSOCSY67MHLJbpe1iuz5v+j2V+va4TsKwUK31g8/vW&#10;cpLKZicIQNxFpU3Q40UEFuWQwgAO7ySXu8qjz9lIteF6fwWahDbzwlGczeczf21gAEb1OnKsWIOY&#10;g0pKRV3PMUpM+X66/SjZUAEZ7sMRtgJL0dGFcLGDEkCg3o6SwKEkraXkuVYCADZ+HUua1FejWHu/&#10;nfkoYmtFRd1Twik1AjTIzdLZuK/LrB6zP9RVXhKbqCHCXcBQPEGPT6Ogd8inrnk6z/XeS+r7YBVT&#10;qCIMpHiqrgNAcLOJtbmFl659csPOVqkoW6EToBTkdjto8C9s5m83qo/pUwEG5SstjgJ/BxEHENgI&#10;QYKf2pr3/2Gzvv+wHXqmej/oDdlHbETTCusfMtJ2kXheOAjQ0KIvZL/oDymoybB4pCzN+m5rODkg&#10;QRlrryL76xHaqfkzzjrkDixqrEBRJdZit99ajWa211PcSUmMeVf1jnRYtNIefleRQglAPNeK3hCB&#10;SFyO5UYATU/FfeWzMNIcDM+gYqqfM46kH3zeEQDxM/XoKq/dN5GBJpWwxIi8u5zO8xTN/razDyJD&#10;qp6nuoRFM+H//EXsA90lfj8/RrCezEIygFRHoETKb07S/ffCeYWVZOCAlfkwqdQP4iaDTwQg+rw8&#10;jRcGss1tvFmQrpSjAhwqDKTs0qoqTX3efbwcVg0g5Z6KSgihl7OyzpLBqhq0UsLuBm0i9FPE5s4M&#10;D8bvqiau8gtrtdYabYprBByrtSFmMAE4vIyl+7oOQU8JDCI1NXqjI6CgP/rXsBZzBChSVz1HBmKR&#10;aRVd8dHT4b0dsBOB1no95yswEEpnABblM3e0VcWruK4CA1FkPe8FQd9BTbEd2ryf+lAs5COYiGy9&#10;PkedXhCVsRwgPrt8rvpO+0MCRPy2lNpbAZGqrnNYiMADLQQ31tN6ztkPPW+HDb1eQjjxINSVZZtU&#10;9lX9nvdaPQLt2sjtQsAdvSDuxpKV90w1CZ6sM1Z0jTRdsNAIh9NsnT1eY7tp06lH1tFBOiv/jjaM&#10;7whIxEa+dtZsaz7+R/aj5TvkuDJFlci+q8+G6JJl+uyW6fOFeVQYCKK6MrG0YT2y/SNre5FKZMey&#10;UdPgh8aSSlIpJiTO0NE6tDx/itsBDrEhBw6E6hCpi8plQmsoplUNIIBG4QidFR9Br0LtVZRGwe8U&#10;Dku3H6rL/Oz35Tp+5j56Hkp4ijBn+WtmiXFExpVeP5Eu6EXMRtEqCEQwG3jcPbexuI4jICh2UlCJ&#10;J/Qb3lcsghZ9AVDcP38eMgqUYDAOKGlJRPd+EKLesTlT9mPDzrPTmVaIDuJJvSoRah079jd2y+8+&#10;0gmcSTwXaAAcWoDI6wIQQIQgVCJFiAPZ/HezZdv+bNOu/Y3tf6o60b/eUbpXb6tRrIn3gRwgjWQ/&#10;Hb8lS+83dTtZWQIW3h9TKosnihXhwFIcjmttTRQr7yCiBkOxjxpSETr+OqYXKhXB43Y6/NL26PVb&#10;G/yDl2VS+dTegG0484jy1VvuyAp3Vlh75ZpSZMn21A3u5SJGxKbNnK7y/xVAdN9y013qBYlSUcWh&#10;9dnu8srMjlxW8hG1tUAqhHGfX44Inx77swASNtyce5U72MvP+f8DgNQtYQEkDJ96R3tnmgfSyLYL&#10;UQJAqru3g3FU4kBqC+DVYFIdSBjXx8Cn6jJWuYfCbbjqu6CfoxosdgIgPgMEoZ6zfm/CY3hTNP0B&#10;DIDHGpb6HtbIwrpaJRt+XuuuqQAPwGWVNlSmGzIrPbSUcHc5gNCXgbVWf0C4vYhOYRxvdNOrq1wg&#10;EtpJRNQ7W3EWpMdyTYSyFq8rWYurmhtzKY0jYjzWRzSTYDDoJ9KecBlJ83iWeBNsvaT1/l7z1Cll&#10;lYX03GT4+ZbeDCjVqb2PC0zI0AodJHWnp3kiLqRr/U4g+LgE9Kl3P277D1Ind2sARCyEMa1NJI7L&#10;YdVADKSGXg+fNijrZFMBCBMHG0u0PFUljuN0FosQykyPo7QBahUFJA109rq7+glqEEX312bB0lnm&#10;Ee2vsfkPvCnwlPNKnwlNgg4eiOf6rmkcBDCifFVZK7Q5PfH+x9ZjpsoYxwlADqWUlFiEj0xFI0DP&#10;AFiS24h4EY8MoQdDwEH5idISjMKFbV12INDGfxibfgKAWoAhQNDPjNQt5vsdqvsdqusPGa0jl6t+&#10;PkTvM9+PM23AA3Bg6qIyn0qk+Eqb4Vjj88vF4JTu6ym/nu4rV5Kca4yuLaljviSRu+QTCWFWsCmB&#10;IvPFKcM5KAJO+owBKJ29+2dCSKWX5/iZHpMEst7nQqOkFl32iOqeASb3E6+DEqCPvpWGhRuLbnRm&#10;hagn5IzJ99qdL/9Zln0BiDbhN/SdwT4AkChlSRNxZkIHOIOTiOowe27zn23igl8o5mSY1Xy7uwCj&#10;j5xYcmMxM13OLDrVi98eZiWCFgF1AJGMrGP1no/X53G8Xofy1IqNo0u9xN+gTBtFRgnIxltsJ40O&#10;nY7UBB33GfKATb9vo/62eJ3qV6GxUBtsJOtSYsPSiw4CA9F4bYndPszJS0ABIDQQ5qmAOwOQSiNe&#10;lUBd5crKQIT+kcti1deFoJ70k7TBZ6ZQOUa8u6fiSivxfhPXMdBQYqZ5tWbx7wCkdizJ5+sfmaF4&#10;GKQzD5iVhH+BLSUsnh/H19vaP1MWVkO11UuE1pmfBwpihWUGeZoASFd2zOPIHduxgX/e8vvz+wBI&#10;7mz33ogEQM5Mqh6vLIrXSbnV68hWYmy7PvXPgSRsxl66SuyDUhYgAvugfAWQrFIDHZsz163SRrpW&#10;APJyApAMDuHuiqmLiOleuhJwvCaf9mt/+4sAQ0d9aW8ALFWiewBO/LPwul7WYzMxkeZGZrLn/hGm&#10;J+Zwx/Ve7tISqPnRL38iZ1cYAFbq9pU4jujtkJhOc6G7r1LkO0GLuS8kZoPsrKQV13F7BpQoZSUh&#10;nQgVmIc7tf5mz2u9qM/rvm3v25BbH7Cv9FOtu430Dc3FLjIG9kx5//VPW9R0wXoKTSxp4b0v+LAo&#10;nQ2q+7x0hljIidpksO0CHkdow2Lq3OGcRc6w3VRj30PhfUWJppxp7qqSUO8Z99rDm8gfk/ahz2uV&#10;QHeFNiLyr17Ud/Q7fZ6ACXZeHFmx/lumA8WZ/OHvNvK639gXVAJjAJULypShXF9QGUf9HDUq7XDG&#10;7bMwYB+5n4PyEtoFZSgHCxhDcjsBGFznG38120jXZWDJwHCI3g/so3x/QAlhG8BgE6QXQ6UYbdQl&#10;bc41OsuvJ62mRk60eirLsGpkPy6xlN9VYoSuRuESx1I6R4vmS66nz0XlpKJ6Xkq42ATIJbGD0hlY&#10;lGcJXMjwgvWJSTBX3ktfAoajtBxQ0Hq0IZM7JubjJbyjYSyAj5aDCZ+TGApDnij5CdyIWcfS63PT&#10;terJ1ttm5iP224068RKA5HHV/F9QsgI8XqMEDFPXZXdm6XslW+otaSJPb/yDjZ71U/vCkQIPSlnY&#10;eN2RpX4QAUmNmkrrHcJ3wucHAPIeVIZsqPd24hyrr5TeGo0cLp6hv8kz9Teqk5fCuYrQUXNhSX1I&#10;RRpeO4uBdP2l7Td2qS18/n3NODIxDHXME5AIMxKQAHzRfc7rlsiu8lUACKUhylhZFE+WWm2cn93Y&#10;a1/nmzOd6im1tuzY8vj1JKCXI9FTdhZpu557lUFr52CS53EAHjzHzoAg3F9ZHA/dBVHehflUkvvf&#10;AKSW1pHAg6ThmIVOV37MRcfm/L4kj3coYbkGwkx0AcgaXbFaGyqhgqs5Y9cmw6bogOCd2lV23LS5&#10;V9gJegP3jVnmfqwqYYW7KzcqVh8zaORj3Bapt7m3IgRuRHSfUKg/UBJwV+m1oX2s0tn/Sm2CMJBV&#10;DiC6XhvjKpWG6N2gtBUAIucXpSt3TwEWlK/QQVJsCuGRzk7QXiSky1oHS8lnVtBzHCflwVcAiP4g&#10;0WMccPU8CPaeDFxuQMzNjamHxO3AsJYoYSH6U3Zz5xhOMS3Kb8v1up9H+2CSoZbPEPF+EEAkD5eq&#10;AouqspUDSJVeAoA8Q6SJT0dktjoAEiNwn9dn+Ds9z52vqHt4wa9sz+7652zDLAbFkpAzxZhRjaN1&#10;2y6TBRn2o9yrGrKvmugf+GyScfVPfZI2uON05irAcABRk2BRonlBImlJm9ZesorWxzH0zUF2WOtZ&#10;dp1i21/8o0pXKW13hUeVBNP4HV3xAhAGcS3X3yC3RSaWTgZkSHhJr3/6Tx6zfZuKWTAiVYJzjUo0&#10;9QUYDfQ8DTS3Y5fTZlk9XS5hAaXMk/ow3P2UdAxKUA4Yrm0k5pHBIDORdHvZUguIlMtZ+j3KYFh7&#10;vd8j2WTVoFej/op62tjrqQelnspADhYSo2sUMw8wl/gcmXnhs9kJnVS3NSN6mazIUdczsrfgR5Z6&#10;MJoKqBXbwoRFRvQWZa+tUQNljRr9ShlcTl9kJU1ChEmU1MQZsfliLfTiYGjg+wFgjhZoeBksMTUv&#10;o8Fo8nXoKCpvoSO5i22WNWg833ouelKjZPV/oE35DViHn0RxVs8MH5r0IvjUL7srKxr2NokFbNRm&#10;fu+a7XZiJ4HXN7okW69AZF+xj/1w5I2xmkP1nRwqADmEUqe0o6NmWD0xkHoa8FViuqNCOQsnY97Q&#10;32Jjnbw0+7FEddIQBCCMGuimVIQ+99lBU54RgHygk0I1E9Jnob2HjCuAzkHEGZIAhHK1/s9fVwQL&#10;szzcwpvLPXUyoGqxgjqMwc/a6TjPZS8BCVMFP9AUwQ99ngfCM30ZuRs8MqjKz+Ws5/MAJIEDIFEG&#10;ip0xiNruKkbSxsrjaXfWGFh5nKzduI7zGQAhUBJjQGSEvSvJg7iWgw49DBH9WNuseN41enG4gtZg&#10;l9Q/MWfO2HDjDLoueNTe8HN+VL5vNO9VVkSHwHBiJK3P7fBjGldbvm+lG57yVo5W94wu/50ANMpR&#10;K3V5VQYSbcIOHgKTNdpwAL812mjXavNcow11lbQE3hPWYTZ8nFxoEXnYFUnDfp1eJw6rABpCEMni&#10;4nocXKGBkKobcSyASQCIA61ew8sZHBwgqqNU9PnpZ/pIHDxSRzyfS8wsESuBmdBr4gAkPUD3efIj&#10;AQbiOqABI/HwRYXWoYGUQYPcrNA9yjHvfntlxshT+r26uViRwKsBUvqsbnxBsxwukgOrs8pXbSWQ&#10;M32OKX+k28rOSYNeAasuyboKR6zRBlhPcSY1Pu9D15G2e4LOVolpl5ffU1ZxXmHLlP5RT+WU3XS2&#10;u6tE6S5Tfq7MImZ9fCL3F02MKlVpwTKwEy/TZ8D1hCgyEyQ60wNA3Kml97/ggd/ZoZ20uR1B97YE&#10;aJ0511MwYo30Fh/QJJcXZ+JF1xuS9kGJC4ZwZJSxihw520X89pIWekUSyzmWrbYkxuKggl0kK262&#10;ygIcx8lJdIKYhoCjKFtsEWagOJAaztplPy1pkydU0qcmNlNpUFZnj33RAK6iemYKJM/60nWypvpl&#10;NWwWtTnG9SoXYp3W75aYtyKHW4k4GQZokXYsh5IP13Ig0mX1QRTFXurpbL2GLDIf3ytxXIaGIkO0&#10;mH3CLBYJ8j4FMc8tAVhISBYbyTNNioRNeh/NHNut6WIbcsOz9rvfy30lB5brH66DsDGH7oHL6XX9&#10;X7yhRRnLASTFhnDmv+JDTS6cITfVgd3EQnoKSAaoQ51ok+Gamy73Fc2lBwrMD9T3w9x0GNWxgKDY&#10;7fG8drnDxEBK5K6pjFWSsaNGDsEQ06WFyIVV6q9E4GnP22WP7kiR89I69De0Sf/vb4nBUjXwUpuq&#10;Km9oH3nlLwph9NiRSrquW2UFKHVDBGsn0+YNOd0Pcflz86UyWKT+jdysWO4Gr36uyuN+9vl23rsB&#10;Q9hZJ3mUnyrC/s6cVTt1WyUAyUASRwBE2V4wEbmwtmlPdgA5/PhGAhCVElTzW60PbR0bYtrwq2dp&#10;VDKkqu2+GSQiDj6zjPJMjiohmdvW6EnXUCoDTNIK11KVAyxFhrxMsx29It6ImMIOXTwHFJhSJ+aR&#10;AGSlNlsWzqzMgihX5csOJgAIVmKaFylHOWgEu4nY+rD4hkU3gMab//R6WMz3yCJ+jmx5Rf8U3iyo&#10;x36ZEhYMxEV1ZqtUAITndkBGOKfh0MtclLwCWCl7AR4s+kxe0Zn2at33GfpB6A2hlKXLzFR/4k8a&#10;+ORgEkJ7FszLJatcwqoFINJX3NKrhkEPVoz1vF7DEx/+0S75zXN2yPAfKJ5dGxyzr7HqMv9BzWOF&#10;prAPnfUxcpTuX2UUFdQoWDpLQKKu8xodua14os58pYUUNWWQkaU+/9o3BJ217z/WdlF/w2GtrraZ&#10;6jqHfRDRTsYV0w+xES/XWiFGtkJMaZkHKQo0EvvgvsS6w1hW6DO66YkV1rCXNhbZPSnVuGBMR/kx&#10;MI4QpIssF6CxvVJOS2m5KaAQ7QCHFNZaL3/5or8iOaoAGZJtaS7kejrH3Y4L20h2WY9Il2B/ygw5&#10;hlT2EXB4uYkYdGaSAMCky/rsdoEAHdOM/WVqYwvV71vmxXW6rLp+vq7YAsPCT/Xzz7zT2jfMFrqf&#10;pj6iARRaCnBIBvCjQF/9N0Uu81wC91JTjvo+mUtPvH6OumdgE/07zCJnbnueiSKNpcTIXWJe0F2U&#10;YOxlMkR12Xu/1v4Wm3D7CluJMF0FIOgfDiAeFZJAxZ1ZSUhPzicA5WXZxi/73m/tS0f11tApsRA5&#10;sooI6AKQIk6s/Uer1HmB1VPZrUYnATWKd68vLai+hPRdVErd5RyxX2lvTLtE+yi0E+OQPucTMhW7&#10;U+xzv+znj9hXxj9rw3+xWSkPiOTqkNf/6Cb97QAgaJ6wptcEGq8DHtI5mSiIkym6wIMJVCyv1f0Q&#10;1em01QCSnFdkX/lmHht9bizMm3swjurmvXx5Z2BVzRj+l96N1MBYF0TQLjKI/KfgUc1AykxEAIJG&#10;RKf+NspawgumLoYGctxxttkkZgIg3o1etx8kfs6CcGz2GTiqLav0XwhIMgD4mTS30xvB8V9iIHXt&#10;rWzANN6lhd2VTVY/Ey0fmgybb2ZAiRFpc1mtx19N+UjPtxobL2UzrLxukaUDvjL/I3KyAojoAYl5&#10;62IRSf9w9xV/WLo+ekViamEGEAcPbLv8Pu4rAMfjW2I2SWhGASLrVRoCBGAZ3szIa6McCCiXhfbQ&#10;Scqd7Xov9JI4gMBi9Dmu1npBm/1j6g2hH+QxlZ+eAEAAEoGHAwhNg3renfaHpMmGXsKibKXff0os&#10;7Uk/xvja5/RefvnmZut9o/6p+4hNdNKGJH99sZ1iS8RCimghxHhr83HLLh3mzDf3AVFap6h8IlZS&#10;T7eXEDkbqW5+NACizfowbcwHczYpnWD/EVZz8AhrMewHdtfyD8QWNbJWZcJlilV5Sa9zhV7PSkqR&#10;+hxWASSwEZgJt8E+ABR9ryv1vZCTdasSg4/vq7NSdW97GSZP9POkX521MipXcRhFucOK0gawr5bo&#10;B8kCdHmeOMJ2LHczuVZCl7leO3M0Ugiix6r7rHHdl5GzgAaPKcZRjxgOic01Gl7lQ6woU6kUVWBR&#10;hoI9kNnkuU0CBK1iKxxtNGaqt6aV6vatZEttpRq+fi61UilGx0JrXa9F1hN1fn6vkI8AiwTkYit9&#10;Vz6HHvARKPmKy4AUgFWSo84nRsoGy+ti5jhZZj46VpqLR8HkJkzKXzQTSquhH8Qtve7AutYO6H2n&#10;XfHr16UpSv+QRRcGgtbBSZfbd9E9uA7XItdpIaSHVZbbYfGf2K2PrLADzpZ4/rUOKmn28Ywsd2F9&#10;a5jWCGug8md9faf1FTmz1xmLbC+xqd1lGd+z+R32pXa/sT06/Fo9IAIOepM6yB3Y+d7oVer5oJV6&#10;PygQedR2HfG0tf7e6/bLrX/T3HZCFZMWw2tIJhniS3zIFOKwR5ewqspKtc7qdxZrXocpcLav54ky&#10;E9oG/SBoI3VLRxEH8rmahDf97Xx9FgQAiApbqns7c0YoTeUjusXbqjIR6Og9HX6bwM/ZVr5OZaqq&#10;MhYgAvNg+NZ2fUbbAFfhxXbd56DDko13879M7EAAos2z0scQSbYBArUjQir9IpVeB3KpAJAcIxJh&#10;hwEcGUDq9keU71tmIPnxAqTi+QM0KqBVycEKQAo244/Nhs3RxfsctUIQpMRq/UFTBsuR6oCDW4Md&#10;TOj1yOCBUyqi5F0rSSWs6N9Ike2ARwIQ12S00fnCeKANO8AkBzFSUpOADztC7+B6mIc7ymAcAI4e&#10;GydXikzZANjqn+1FylUAiEpwS6XpuMVXbi261Z2F0CfC9MLUE8JxKcOotJamktZTLpgr0p1YdwEJ&#10;A6wQ0WOY1N/thmeWK/9KDVrMPu+qDUmzPorq6i3CRFqz8ajkosyhAlHtLNkpHUhOoQdEG6aApJ70&#10;kXo4ZMgqOlKlkcO0GWvSoA8NgoHIYdPg0GE29Mp77bkdnGh86o2UGC1WC0hCZ4vv0Lv5dabIz6so&#10;VQqQlzsTiUBFAOTn67bYWaNkHyYXyhmGBGAyrnASaeJhSWNzPchR4XzkcHGWXcJdJNHZBWLvEdGi&#10;K9vjTXTZLb96LGZ/EKyonorCCfrZba96bHpMOEtX0x3d0SXZW2vENmokcpdkVy5qBntB5aRCU8or&#10;MAGxAkpQitogRwxbtM9TkRXaAcL7ajJQ6DNvIxtqW4FH2zpHBxIBDjZq7q+GTgAnwITHAGB0Gz/z&#10;+N7wme6v6/w5GQamuA8HMaUoUy4jfqbIa/WyF6XK0LqKigiJmSoCGEIUYaBNb7DDBv3C5j+yTSzf&#10;BAbqAxFYuOVdQvTr2pj85MtX6pnyjCxKWUqg1v0AGATtx15/x84bNdt2OVgMRI6sojKyyMlCC6mR&#10;pbf+geNUzppopUOmqfQpLemYqwUmMh2cfqs1aPpza9BezYLdHrJdej2iXqVHrdTzMQHHow4cxd6P&#10;WKHXY1Yc/KQ1mrfWblTkCgacEMtTEoWYh+deubgMeIRAXLf8VHsTrwsC/FxhD9yXPpD/fOOvMI5c&#10;JqvuuyiXztAvEhvKY3IzQ/h8RpEZUwyqAiB26ETXwULfA7NHABCu2yGGskPfEQvww8rM5e1cp9ti&#10;trtAQ4upjflyLQZymAZKbZarYrU28TW+UVdYRTmBtgpAclptFn7L/Q5VZ9fOApylZADJmVXV/REB&#10;NuWww1rlrgCdPMu8Wk+JBN5/vzzYMDnFavWpAAA0J3ovCcJ8agxMrIRZAj6JkdJVAhjA5HUHkXRf&#10;Sl7YeVM5zAFEgIHxAAAJcAhHljMQym76OXSPsPpyH4AEAMFazG0sgMSXv3fN50BAV7LnUm2y5GTB&#10;OpgdwmWPfvcudBoJw6FVq0sdIV1n9gBIdKUDINFc+BQ5WADPR3+0i+9WzXiEAKKbyifdcLPorFcA&#10;UlDDVlHW3ZIysOppE2qgY40aCUsqodSoFl/SvIYSiai4sDREipJWAwFJfcLujlA5ibwrCaEMjGIG&#10;xNdPudCu/skKkwtUNfRPVSvX2SDMjwWIYwN1Nw8dzunsFvcdmhylSrQQ177+2x7a/gdrf6ksxidQ&#10;SmLTZ4PH5koJBius6vY+dRDwkCWVM2sNKyqgASQg8U51ZoNjYcUiC7DgZCIfCoAh6kOXPYzRu7R1&#10;Zi5No0hgI+GNaA0CjBC9EcDFNFSmirKSwFefE5H3RZov2dDb6jNlhrx+DoaRFwAh9uHAkdZ5Ksu0&#10;0xm2jgWAxUEkgU1bwIb7p99ro6OvBC5c304g0o78Mn2X/OyL2wEaGBCsRewEloLeQnnNAYX3QslN&#10;Yr60FhhooZWWyplHDPu1LXribf09B4CgfZCU/bo2I7e46zsqD4Bzc4pKRGnTfkP3e1P/B/SOvPyn&#10;f9oNv33OTuo02ep9RyDyVekhX+1Vjnwv7Csmss9oK31nsjU4+krbSwkHXzrnR7ZLM/39tbxHPSAq&#10;V3VWqarnIwKOx63U63E1vGppVnp9DZqq1+8pK/R9zL4x9SW76PH3ZMRA7E82fL2uN7SBboMt0DWe&#10;xO//pLkuN9O5lTU5m9jcg0kEmHweiFQ34v27UlK1kJ2FeS8jwQh8Rams/FqqGvzeKTOJxEj02b+t&#10;/y0a//zoIBGMhePb+l9zRqHXvR0gkdFhu9YO6brbtbYxPVH/fwy9IvIeBsIY4G26bYfaPgCUA3Mn&#10;+ub/kYiuspFv/NrUXEjX5dX6p12LhTfpCXm+Rgi/nEln3SPP3cgieL6+LoBkIKmEINZtuMusohpc&#10;aoEMG7CzjqrnRlfJr8lBME0Z9NJXxXYcpbA8ByQiSqKzPHo6XO9IAFIe4Yt4ruvzPwe6SQjxoaVk&#10;BrKGzyqZDrx/JTOQdKwAbQp7dDDJLCV9lg4k5HZ94hlfT3/0B0Wa/MEZxeMAhvSQx2VjfUzAAhN5&#10;UuWsJxOwlLvQnZFEku9SF9PFXGhWrIo2AUCe0f1+vWWHDbzhHvvqANXKuzKBUM1ZHX9u9dr/1Hbt&#10;dJftLnFyD81b2FONhHtpLvXunTR7QdHuuwtYdtGUwvqy9dYwA11urZJApEbsZNfGN1oD6SGFQ3UW&#10;f5DKQAeMl8NmhJ3cdb799Ll3PGYbbz6iK6UPxNW3BBoM9WGD2Sj2Qa2aGrqXQHQZ0RNjwyqAWt/H&#10;c7//qw1dco9iwBHRpUP4PG0xDmcdgAi9FAk8BBzU+ouniLHQGe+5TwIPz8pKC8sq7EQOrsKpWgCL&#10;50QhiAsQAQ4/K9eZunLAfIiVzt6Zi1IWvR0wWOgTlJJC73DAYOMGPMgT0+Vi3vQBBoGB9zG0lQjc&#10;ViWZNjqqVJNXsZ02zPMkEvt9BCYClVLbAJiiNICiAIXHKAAsuo/fj3kZuq3A7/l9dR3jYfXd+ZhY&#10;gU2R5eUxAE3siIQBBRIWW+rkQMyz2DrMFEXlXxXb3m5Hjb7Pljz7jv73sPB+mqJ+IvYnIn+i6bYC&#10;IvRaxc8AyBvSGvg+39DQsGXv/cXmajDYwWcP99G3zE4n8h0mUvz6MKu/30TbQz0gXxWYfVEMeM/m&#10;+lujnMdn0VHlqs4P6GTnIa2H9Xer1UXlK62aHo/Y7n0FIn2ftD1HPGvn/2KbPfuR/pa08cGWeH1b&#10;VFraoY3T+xpSH8VntYPPlp3ecU0j+iIq908lpM8pOVWysSolsJ2K1qmUlAEkykrh7IJ5EIuyg+NO&#10;xG0HlCyUJ+EfoPEyVQKOYCK8VoADMIF5fOJgUF4atsXlDBL5cgBIMJBgIQlAtPcFgIiBRB9Iiv2g&#10;ES+5gzhytswZNDoDGyTg4sekO3CZshGAU5uN1GYg69FHvDRTDSKZ7dTu2q7LMCoAUu3+qv071Q4w&#10;XvdqF65DSK/YjStiPBqJZ2IBHjQDUlLyElcKSvQzrChlleNMYCYOHjmaHTDDFRbg4Z9XZmLeAV8B&#10;iFpGgcSg6gIhFmqAkM+KcuBzAozHfv9Ht/AyM8RnqLsOQsOhrmOaIZMN8yAqwIMSlnevE4eCY+uf&#10;nqcF+0BIdxbiQYp/s9vWvG7trpY3v482D7KF2tyuNF05rGQ13UVn2PVVJ/clR0992IVYRn2BRX05&#10;YeprfG09RHTYh84SSyplYedFC6l/ymJFc2gTPlAsZP8L7IsSnYdc8Rt7bivxEZ+6nfJN/SMCHhtp&#10;9BKAbNYfNABCaWSjC7MxUS7GpgaYcDKAm245kwl/qrPMlriGpE/ITVSS3ZNmPG/EA0BgH7J+ljRP&#10;wtkHHfPMliC7y0fcsgAT3c8vAxoAi9gL1xPvoZDGosfFq5yDDkQSsey36Btx1k4p6DaF+0VpyBmH&#10;xHAXv9EiAA/KV2JvGUA8Uwx2oHJVsY0WZSudVVdAQxs+QJJAxDdNZyO6D4wksZNivowLqXwdYMN9&#10;BB76PX6Hxyqep8fz62EkOosHePQanJWIrQBwRZW4SpoAWGiFG0wsqpVKl77CHXbU2Ifsuy98oBMj&#10;MUgl8QYjz6OracqlhyqDBs23FUZCksMbzkBSqVi/v+ydv9qImbfZlw7r5WGLHrSolN76Mlzsevil&#10;tpe0ti8I0BqIzdWoZFd08PytdDoA5EEBhwBEoFHs8rBY8/0BwNKRSmJspQ6/tT2U5dbvh5ts6fbI&#10;oMMxxpjbbX7WDoBEeSjO9GOz/twSFPdzRxP3Vw8EYEJvhANRVcxHuuyPlTbzz2ccoT84OKikRmkp&#10;axKVI7pDcj/hgPJmvgA+BxZWKj1RfiIeniTgbXr+ba5xZPYR99uhz4Dbd2hf267/wWoA2ar/v/J8&#10;eAeM6gWwBCvxcpcYCNEvBx5yiHTIBCAe555KK9hScyPhanoqtCF5b4j+YLycoH/ilRJAVxJwp82U&#10;tVYvDtHbmYFvnJX5HO648nIVQJMcWLVsrhl8Mnuo9IqwCfusD39taTnLyPpH1Vm8b+AZ6CourEoP&#10;SvSQOBNBEwFEnH1Eh7oPrMraRzqWHVi5hAXoJJF9A9372tgo18FAHEjcCabXBBDnPhpnGpmlBdBk&#10;tuJW5vR+/Pr8+2gAOKUEDs8LAEilZW4H63d67N8JDJ4DQOgVIcEXxoEWou+kUspC8/iHgAfQ0NLt&#10;EV8iMBFzufbpNXbW9DvFMrQRyp6L26U+Q59oCCQEUZbcopxN9SRIl45WSecQ6QIH64yf2vRx2pQb&#10;ah2pzfco/c4x2rxP0IZ7osT1RtIIjtEZ/KESQ9ULcmzHhXbTA68rSFKNXSodvEkXs/7IOTN0+6fe&#10;K/Ooib/YKADfpL+lmCjH9Db9IeuPfqv+WbGHrhNA0uez8IHn7dDONM+JhQhAiopPgYVENzdAAgNR&#10;6Yn+ASYklhclrQwcucQFqAAa+tnjPAgVlHis5r4C4MFcd9xMgIdcQA4esuGic7gd14FDbAPwIO4F&#10;PcK1Dq3EPBxEvJTFhs3ZNBt5HH1zF2AUtUH6Zs/mz88JPMrlLIDBVwVQiu0BDd1X2oAvv8x1srSe&#10;d68uS2TWWTtn7kUJ0EVARbcXmPHiZS7YCHqK2EcGEI5iIAU5u4JJ3WYNL3zSvrf8TzKJqPwIS8fy&#10;zoJ95GmhCUBcG6GkpdtZDiAOKEkr4TtWj8bPnn3ZTmw3wUpf7xQMRB3pNQdMtN1l2d1dult9fZ5u&#10;1QVMBQqFjgIKBw+t7gKQ7tI8ekgHEfModXwgDAnn6vU21/cgG3SzGc/Zr17ReGlZxjdq46c0Q/9C&#10;LYdVKkN9vmU3QCbssAE+7mzy6zjuhF3kklFiLLWdUPmxBBiuR0iPAUASCwFQeI30pezwTV5lI/0P&#10;YJvdBligTbgriqN+5n9DDYMYArZSnlPpkJ+36fG263/ImYP2Oi7v0P8YI3a36/vboZM2SlYV1vGJ&#10;fi+Dhsb9iilu0f7m/39lsAld5D31gQB4Bx2aAGSLXghn5HXP1nFAZYcRndxrtDnBRgCQFWrAWQWA&#10;6IX5ICcdA0zo94jrHFi0fIPlPglsuL560FPZueUsphpMKiNpI569ssFmAPHhT3kTzvbjJK7vrHnR&#10;O+R9BTPxlF8HjvhHqMS5JwuvnhNrb9h7U45XKl25e0wf7nrAk/4Td2NVgwX9HwEo+bVzdKBxdlQN&#10;fnUvR68MJRsWicOxPvHBSqsEKL8TcDyVIuAfcUvvf9lj+k5ynMkTej3ME4GlOID4BMO/qPdDtt4P&#10;/mSz7ltux4z6sc7yblBK7rW25/GK1iC3aj+6gifYHupK3kMCc4OjJSQfoqTYg9UUeMI8+6pcMV9U&#10;vbyBpsPVP1kumbNuti80vd321Fn37s01E+Qs9Sc01IZ86HTb94yrbdT8pfbCDhrLYB8wD5Wv9DdH&#10;bhJAkvsIAA2AhLWZ5U1g+qPV++cfhZ4CNq3Vev1LHnvBjughACGFlngQNbsFgOh5AQ5pH8486iwH&#10;FmchYiO+BC7MmZDjhxhzdx9hdcWhpHKcL2/g09n4uQJaAQZDtDwvjJIVllJ3POF+inJQMI8oVwVw&#10;ZPAILcLP/s/TBp5KTb6pc3YtAPDlAAGAwBQoQbHhs/GrfNVe1zkb0abaPlZRQJF/1wGI+7YDTLQo&#10;+eisvciZeycBil/W/bG/6rEoa8XrFYC0ExAqIr2gWPSCnHiMMkaY5/Jx056z76/8WBod+gfgkYNO&#10;g4WwNsBIyidgYiP6W3xN9wNAsjvrDf2/sphbvloW8gFTr7MG3+qqUpYYCBMqdaLyRTG9egA0JT4+&#10;hw4CjE4qW3UVYHR/NJbE82KfJzV24AnNR3/M6vd5wnbts1QJvb8R4Ah0lJbwrc632sL73lCFwTSD&#10;/NNgDpSHyt3ZGQiqWEQKQ8zMoVyG0ibPHI/ajCJpEmmuR+W2CsB4/0QCoHIsiAvaASCUm7Z7iYqk&#10;27DKAh64nAAM3+D9JKpSQgp2EOUmBwj9PgCyWd8BM9e36vHRLNj8y6wCPYMSnv6PNmvP24YGIgDh&#10;MVzr4IRNt8fivsTQ8D+Y2Ecqd20nOFIAwucYYYqk8QqF1+nDibyqGKyUJwf6vAx6J9ikyywgb4A0&#10;HsYmT4lrtX7fASWDCKwmrXxdvr12uSuXmf69OJ433PjdSvnLnWOfEdez/pKb88LWG13y2RaMXTc5&#10;s7x8VXvoVPSAxJmWBzE6QKWZJ37E8QX4xuPitgoGkV1ryXXlABLsJBhVZkfJbFBmVAGgAYj5eRL4&#10;uquNZsQY1wuDWSZm+PSf5NIiDp5eETQPPXaMxiXuRICCzZdMLHQQAc4zH/9JLEZRKe/8wabc/pR9&#10;u+t1tqvsmruoYau4v84G9x9je8qq+kWVc3aXMF0fL7425t200e6t0s2+HX9mX9OY2y+gjch//4Wu&#10;GoGrNNS9ut1vu2nt3oX1W9tdfQyFo2bZUWpOvOO59zzOYhNlKgeQYBOAB4v+gcgnio5hFsCxWX/E&#10;W1TK2waA6LvZQqSMvq9V0nhufn6VNeyrshOT9hTk6F3XNMkBIEwidBBBOIdxhJDuy0X1CoAU1b1d&#10;VPBjUTEhPkudJFqi6nElqYxXYPaJmvSYeOdsIzcAonXkVc5lSiUrNmSAQ6F/YUbIzEPA4Wf9HNkc&#10;mSfPZg9YaINns2fJnlrqAHtIZSgHlgQWlKz8Z4EAoNBR9wNAqgEIUBGAOKhkAEnHggToohJri9po&#10;Cx1ZABmvNcqYJX2/bqJor9cMuFDikubVaNoL9r1VfxFIACAxp8eZR1qe7MD/j+uIMcI5RiNQ2ooY&#10;IkrBDiC6D2XJ11XFmLL4J7bbfgKQvftYg8Om2RfkBNsDo4b0mZLeY7GTwKMj5SppHT2WymX1uMBD&#10;oNHrSQGIBPP+WhLPawY9ZbsMfcb2Gvas7db/Idtdnel7trrZBs5daqvfp+SkBFnOnj2qJPoq3iby&#10;I1lYc9d2tZCdNY/cjPfZ23Knd8S3AxCuP+hv2oEglZ22qdOcchIlpCgr6T76vLalEMetAphtyrva&#10;rnyrbSwxiK06AgwwEJ+fTilXe00whgweASQMxtqi+24GRLR3x6z3EL3zCoCogETl+gwauV+GpksA&#10;iURlHhuQEdg44Ej/SAACmEaYohoJtxHnrjcNaLjDiKPeFEfizp2S5k5qHT3/SX8s3kTH5qifVxEZ&#10;4gI8TKM2iKzVH9QaLa6vCyCUeqKhrkoU/zyXVZlZVBoP8xz0MiDpeSoAE7ZgurujqTA25txXEnM7&#10;KEmFmO5z1/nZwSSBhq73TnX9bgAIGzwlKAAX8NDrdgBJHfBEmvjzwEpgDsGaagPI5zGpALfsYsMp&#10;ltkbnyuvPTrVKeXQO6FylMBiKXHwJPnCQlzjCM3jSb2WJ/S6ntTzeyaW7vuc5o+s0D//va9tt86X&#10;3G67nSINgWFGB8l/r3/gr8ht9NXmASq7Kz5jD8Wa7KGz0y92vsu+1E2goXTeXTXqtkGvh62ebJP1&#10;ZKGskaXSywg99bOslfU0iGo3iZz1VNppPOEBe0w+cWcfHntBhATNXAwj0s8AiIvlCUB0n416rw4g&#10;WttkKNgu3Wy7vhv+MXBrrRYbvuvlN+2Mkdr81QlOkCP2XcpXvhDH3XEloEiAQSe2l7EyiNBIJwaS&#10;AaQAA1HpCgAJ9pEAhEww+jlc8wgAcaeVax40BCbBHAYC+4BtZABpr80XS7S7onK5KkpH7pRyFgK7&#10;oPyk8gy1fMo0gIIWx1gAge4nUMlA4iUdZxVagEkGkA7pZ67j/jwerKOjNmLKP110Jq9VpHeiM78v&#10;ViPnXQHgkIW70FGvEyu3L8pruk19F42mL7Pvr/qzn8CgdWTWAYAAHF6y0vfmQKHvKJxZmaWk9Gr9&#10;Lb6u+72p+2zR5rrmww9szNW3aFZ6R3Wnj7G99bl/QZpHfezHNAlSlgI4OotxdHvMWYeDR0/A4wmx&#10;DzGQ/s9YceCzsu4+bYXBT1n9Yc/YbsOfsL0Gqx9Ef7OnjPy5/XrFOwIMi0mD5T6LABAE6ACPuuwi&#10;s5IQyj+rTwA+AAO/FwAS1lfKSwEEMAvWNoZHaTNnfC0aAqWwHYCBwJXyLJ/FFqUCo1ts03GrIuZj&#10;VUAAxrbZLbUCjyR2ZyYCeFDijcfJRxhLdlDBMBKrTyzDf5fyl5eJKX8BILpMf4yO21TioqQVuoeA&#10;z8ERtxZRJnJrASDeSCgNBFHkVT3Ba7T6C2kipkObJrHm/kcAFY1yj2dHoR/oOiyorjloIyOTiuY+&#10;NrpcrgogYfQs4BGNhP5zAgIPHsz2Vi9FJYdVrRJUHVaSrb9ZQ6lz3/wYtXtPgiVFeSlndVUAK3pE&#10;Ehjo9eextV6y0ntm5SwuWBpn/7VnxsPOyMOiSz6YBqGOES8fnfOV8lsuaUVZy1kFBgaYWyoDhgW6&#10;9vv2sEt/LWq05L3TTKn7oY88rrgT7L0+W12JvojrASJqPoSR6HU8qR4QwOZFdd8SKfO9x1fZ4R2k&#10;aWg2Q/GISbbriTPty+cssa+0/p7tqZkge3T8ic7i7rJd5czapdtvbFcBR/2e91tNn0d09rdUnnv9&#10;U/fRP3RvnRWqdFCQpZJV7MU/+FLZK5dqPsNDdtpFz9hPVn/szh26gukZ2EgtHABBNId5AB7OPFSm&#10;oozl4KEEVYHwVh2pBeNN3yz95BX+fvQdLt3+gfW86ie2C6GKxJaIKYV4riPxG7mMJQ3kMywEEKF8&#10;RcOchPISUS3Kk/JJfJqpTv6X90U4+yCGRJZW6R2UrorNKFvR9Z2a9lz3oHyVAMRtu5R98lk85StK&#10;V9khFUfKV7ilorZPWUkbO+zAASSBiX6OTR62kQADgABUMnhwBCjSKvrtXJdLV3pMPXY8fgIRBGh0&#10;BLFFn3kvRulZUgKTgi5zLLK4rKBC4tKPv3S5Slh/9NHOHjaq//9XvGQV4EFJy4+ASHZjYYHX9xrG&#10;E/YRGIma+yihSJN4bssW6zl5tn3puPNtH4U17t3mx7aLPiuPJ+E9ym1V7Kb+ju4CCoEG4FFmH9h1&#10;Bwg0BjwrBqI1SJeH6LpBT1hp8GO253CxkYGP2jd6/siuuHOZ/pYUjc44WQ8azKDx79xReRJfiNYB&#10;IFHGYvNkGBRlKEbRchu6BPbgrZShEnDQaxIAUumvoBS7DT0CDcI3cAGJO5xiE9+ux9vOeF1fCUBU&#10;atqiz2uL/v6r3VFlhgGDKesXgAa6CKUtdEQxCj0W4BAMBHYCMEg/Efi7gA/48dwu5gNuNByG4B5j&#10;dyMHK7On98RCeO8BIA0byo1gQTv1j/uaftGjOvxsL03lc5EsurhJrmXBSjaoxpkDF1ejh+DOcqGd&#10;0lb87KwjHUMbyR3p0fiXmYdrJom97KzPg03TeymqVxXofL4DrMqtlSy+0Z+RBP9UDnPgYXqgM5gM&#10;GpTzYrb5v1sRLx/6kLMOAcMq4lbECNZo0yZoEWAJMAmAAVzKgrm/HkqATCkM/aisjwAm/pqidOXD&#10;qRxA9Lnq95aTsCvQeAbQwNorMHlC6ym5tZ76oxgIoYxpPjoBhTCnVbL/Tr/1ftv79NHKG5pieyiC&#10;40stbrAvtP2BLLpiJV1+brv0/JXV7/4rMYpf+3CpYi9tSJpUWOgl4BA4+NEBRLVo1aCLgIfOCou9&#10;9Y+uY6mf/qF7P2HfHLbURtz+sj22/c+eI0YYJcGU3vmvn2MAEVZegERnQX4mFDrIW3q9LuDpD3YL&#10;4APj9c9XIZAyD0y/8yn7Riv1bZAqSy+IdBAfYUtfh8ekE8CXWEguXTl4pJJWApAi892Zq86ix0PC&#10;OX0eHgOi8hUAUiIupAwg2F0jUtwZSOow96PbdlP5yktBgEfFZov2UUhW2xKitgNBbPK+YeaN3s+8&#10;qf1XgYiXuDLAJPYB6CTwcQDKQMTRS1xJeIZ5YH9lAR4OILARsR3ZtD0ORF3dxc5iQ1qlBCwFzdwo&#10;6LbjL11htyz/yF7WichrCQgYNc0eEOGkeWQ0VYxgI96cy/X6OfRFylkACELvJ/bsZgHIlIV2SJur&#10;7Gutb7XdAA/KdzAmf50PWbGH/q56Chj4u6JsxZHF39cAsQ+tkoCkOEDXDdRJDEsjmesNlJV3+LO2&#10;d79fWL/5j9qKdzRPQ27TKEPVXZH1xCrnR+HUcsE82WfdhZXKUwAGAJJABQE8muwAkAAExGYAxB1R&#10;6CBedtLfc9IbturvO1tjYSbb2Nj9Nt1fl7fpc9umzy9AIspIYaf9/MWck82JdfD/AjPZgsDulxHY&#10;Q0fZ4idkAEW8h2BY1ZEtCWTLn1VtoH1PQZHvCJQO9iysho0k4MjXrRftvRB6EmZjRD5UJStqA5MD&#10;iWtO9BQm4j0RXsoiup0539oUdfQyTI6EBxgo6VD7T6JxrZ4N78wO8IgyTbX1teosPAFILRDJjq5q&#10;FgJIOFBkDeRzACQJ8rXBKs8zjyiTfwsaVbcDIFHWqgjmAMVKOaPWeGc6gAGABJB42GMagBXiO41y&#10;6nFgYTwoi+4h9seAqsxKUre+f6YxiXG58qNedGeWEnYBEliIQOKpj3RZ2VnPfvzfEs4xOXyiEwFl&#10;bG350AbNvN32bizwaLJAJaqbbY/zbrNdOijdtNNPrV63e1SGUmmjizY+9YKUAJA+Ag/FRficdJWr&#10;CipVeT3agQMgicuF3jRyPWXFfjor1D/8Ln2X2tFTnrDJv3zVHtj6F/2daByqzqY8DtxXzJMAQMrx&#10;F1xmU9LnsRnLr/6+OONdIy1nuYBxpWzI6D/fe+F1O26gSk7MDFcnOZ3oBZgIczPcziug0LhdylgB&#10;JJl5hB7iIYNoH2R9CTh8DrhYGHEkBYIKScxleZOgQMPZh5ZrHwIPz66iKU+g4SK6wERjf8O2qyZM&#10;SlhYZ2EcuJ60mFdRlPaA1ZSNsuRsA2agz7QztX4dZU/1mj8/OwtJK4GJ21brgkW6z2cAxO+bwQP9&#10;g7N6PW43niMDie7jJS3dLsYTC1ARI3EA+Y2dMGOlfX/5hx7TQ3d5trO7NghDd1Gd0pYcjVh6vVwV&#10;DYZxX+4nBiLd43UxmI36+13x3oc29OrbbL+286VXKA1BgnmJ1wuwAR7dxXQpV/UWWPA3JeAo6ljo&#10;94xKV/r7EngU+us2SlkS0wv99XfIUld6gdLq4Mdt72EPWZsrH7JHXvtI+gfibwoXrOq98PGz+eey&#10;lpEAJOVAuQ02gQFAATBsR8vw2eZRWqq9Uge3X0/JhyOsgNJRCNcBBgjb4TYM1xPgIbBxQKnWOkIQ&#10;35nV1vUNPQZDs2LqooBErxvgcEDjNXhDYnSfR0/Iv2Nh2RwQPSauE1WZC5g7AoCkEtaxASDajJ1+&#10;OoDE4KQ894LL3jHM0v0Q1AETjy2AtnImwtITrdcToo8wQyT0BsbMRoyHhwq6gFxVSnIAyfrE5wOI&#10;C9OpYztHptdlKs5Skkbwv3Wr1xbkU4yGzgpiOBaR8qF1ePkKoNSidJcZSWggFZBheFZ2VnlsiTbz&#10;1Soj+YCrNPwqzy9xId2j5vU7gIk+K3e0IcQ74MZ7Da0mXGbZzZX7bSrOLulLYiUwl1W6H5lSy1Sn&#10;JgbleQHIiypj0Y1LWCEurtekKTy8Ybv1uPR22+e8+bZbK9l32/3A6nW4Q02EKsd0vUvggZeeTVDl&#10;GJJOJZIXemiDYbytloNIT0RN3DAJOCgvKEYCACn21RlhH/1z+2WJmzorPFqlrJF3brCfvvKRWBPz&#10;VwQixIKnWRJETWQAwaWFBkU8DMGU6wQWMDkY3TJZkperVLdcTqz7Nn1oraap8e14dBA1LuLGEoCg&#10;h/iAJkWZ+MpaCMfsvjpV4MFMd4RzwEOpuQWBhwchnguAMAclxX0AILKFFpTHRLChg4Wa2zxzyjOp&#10;uIwVlnJVBUBcP/BSFblNeenzFIC4G4qOagcCgEKfpVaRIyDSlSOAArhUsYekYVTYSh0GkkAg+iWq&#10;wMcfQz/DPAAQL2PpO3Qwyc/D5p2WGkcLAEhHLQHIcZcstx+u+Ej6lTYxbSCb/6U5G15+VNaVvjvs&#10;uq/q+8J59Yr+zylpwUBydBAaIicErwlA3tLJwFvaB558fau1n3yTfanNEmuAHgSQ8pqSPbeI3sHf&#10;kgOG2AasA8AAPPo9Z8UMIgCIutEL/QU4ClMsSJ8r9NJjiTV/cehD1mzWE/arNe+6DhI23CjTeImG&#10;M3FKTjifHFyi1u9d2rAIXedHbeboAaELJPeSAwqOpipWkMHE+yaS4E05SJ8buoc36gESVS6qYB7V&#10;zqrkjErPl0VzNI6w2sJG6J2qdk6pRKUS1FsMyQJAEthsU9nLRXB/3xk4cshiLudlMKld3qs7zja7&#10;zJgBXxtA9Mfgk/YoUQEgeqGv6MN5leVMJERPL2nxB6KNKgT2JDb7JhtiNI+TxWhEYAIGOeMOoZwO&#10;7Sj1hBaR9AgHkAARd3Ml4XnnMSfJ2vt5Qvv/0/XBVmJ8by5ZxVk/QFILQBJooCO4ay397Jf1fjzb&#10;ysVuYk303tOQK8CDpFkGR5G0u9ZngbDic3CNBFBJGz0gAnOLY/5sAmQC/LLFGYMCwZJ6LkCI5/Qw&#10;RgGKmIeDFs+lRfnvDQHIb1Zvts4z7rS9O2lokeZ/lNrrrLq9NkIJqfUEIDXSP+gLKMmJU+qif2w2&#10;EpY2lWI31aa7w0SCjRRhItI8XOAkh0iAUgQ4ABD/h+ef/VnbZcATdsD4pdbluy/ZvKe32L1bBAKa&#10;SLhBTWVEmxA3sVHvgRkNNBkC4isFErCNFcwFEZNbIcBdIWBcQW+SNqEn3v+zDb5GXfJnq4R1nAIc&#10;NSu8IOdYwSNN5MKqCyDuxBJoACKI6ojm0jy8bAWApBRdd18JQKJpkBBCkm2J/NDn4kxDy5N0ZXsF&#10;PDyeBPAAdJPjyl1WiNBaOKgAjSyGu6bBBp90D0pXnWEcsBB9lr4AELqsAZcMIFxOpScHimp2UcUy&#10;/PGrwCODjjOOBBjd6OIGqLS4DCPhefzsX0u6F8OZKF/BThDRb1v1kdfSEYnZYN1tRB+DW06VIIDd&#10;Xd/ZazI5eFMh+4RbfiNTDoYC+3iTk8sP/mCzfnS/HdZ9ru3W4YdWA4jhsvK/JUqkAg/+hmAZlKrQ&#10;OZxx4LzS5f4ACCUs/sYQ1PV310+fWT89Th+9/l76DNDvet9jzee8YPes+4Ner6lMpc0PUdgZR5yN&#10;OzOgDOW9F6EPeEnK2UF1GQngiHKSC9RJsK52RVUzBBe1vWwFgAhQ9H+abbPxO5/Werx4TMq2wR54&#10;LIDA7ey6jUFYbsP1Mi/gga5R5aLSe9ioUhUzWChTRVd5lK34rv5djMp/ehuf2wcCkHex8boGooFS&#10;OzSi8BWh8CuiJQ4ADiAJRAAO2EgqbVUDRS5jATBh9wVw0EgCdBCeXyaJVmcmHp3uJa/YdLEKM9a2&#10;0hwYZS/KOLmcEzHoOUyxjqicgaIqTuV/Yx3/ye0VEAlRHaHfxX7AhMsOGDHbBPeVg2S6jmwrutoB&#10;kTAY5JIV80qUJCvAcABJG/rav0gPcnYGI4nOdQBjNaN4fSGUVwB1jc7esAq7YJ+X26cp/+mz816d&#10;YC3oTXSz574Un4gIgOi6X6/aah1m3G17dNJG2U4bYwedSXeUK6iTehfERApt1ESmMEVnIbquIDG9&#10;2EnOGMCEM9Ou2vxk2S1218YHE5ELy8tazkgAknTmqH/wgs4gKTlwFllf/+BfHfGQnXzpEzb49nW2&#10;6Jlt9quNf7YXNGPiZZXXaCwkM4kcJT675bLrUqpaJpB9ScCxnNRelv6msIw/La1n8h0aLtV6RqTn&#10;Mr+C0pU7sWgoVHd6zsMqsxCcWIjnCOaUrySaCzyCeQhEFBxI3wclLF8uoEeEeEkAQpd5pOMKQFIM&#10;iHebO4AAHvR+qGxVdlgJQAAP9AUJ4egLLoxnUMglG9+82cRhIgBJYiIASFnjSCwi/W7WTTIQBeNA&#10;+0jHDBxd88/pDF9n+SWd5SNQO9Ppqg1bG3jRtZEEIF31WjWgiZMGXlfDS1bYj1Z9KFMDfRRpSp3H&#10;bIQIS/TGVp1QMl8ckKA6kcclkJvF+NsAFf2fK13h1oefsyYjFtne7ZVsoL+rkrS0gmy5RelmXhKl&#10;x4O/nQQgZSDxklUSzh08KGkJPKTDFQCQvnoPffV+e+tz1slQqftPrdncF+1Xr+JyIkVWAjAbahlA&#10;1BTnZSbYBo6jLFSH7hY6BRtyAg/cSfmyd2/zM0AQLCTuh1OKXhc2++i52Ka/b3c2JfYSAJK0jVTS&#10;iuwpRu1WVsxwV1lKpahN2mMBj01u16VshTiun7WPbtL/g4/p5TF0IrxNjCmaDVOfiZfm/m8gkmNP&#10;6kbCfyC8qADIscfYjk8FIHqB3v/B2R8W3gQir+lDyaF35escVAQ4LNwVMBPuX6WdBAvhbPyvLrRR&#10;B/VOb78/bCeCBJ2ZOAOJMbqr2Rwo6+gyUwdX+xl1HrxUaUAsl6CSk+k/AYeK0J4F/M/rOwm9IQZf&#10;pRh21yAqnfJ5ymIF4AhHjIZDtzkDIC6ua2nzWy0AWcnUxMQyYgwv5T09j4BkXQIQyl1cx3yTVQAI&#10;rIyyn/eR5FHDFQABMFYhjAMgmBgopblxAaYTr5cSGKU9ZrFzJvirNVvtvEt/Ybt01EbZQbX9jgKL&#10;ztoYYR4CFF/n6foOYiUduD7dpnys8vAe9XoUWAKSQg/FSbBS6QGBvYg+4j79vAnIaqmMopI2h91U&#10;Zvjm6AftlBmPWJ9bltll971lP177oT33QXzWrqm5JiSmoSN25ZUMlGIqoX8uOslQPf1ZNVFe9sun&#10;bf/zroiOdBgIibxyY7kG4qu2nTfrIGgfhCIWPOPqeoGGlib9FZj8J+eVMxAi2QkZxLpLCYuOc+Z4&#10;eMlKxyyY03DnuVIhmDt40KhH3DjLgSM38WXwqJSmqnWLYidt7CppFTvBPli6Xy0do1LOqgBIZhsZ&#10;YDIzCT2hCOCrNFVEV3DA0PcDeEhjKPTQxttN3xWAItccKxiIXm83sQ/1+cBQGs5YZT9e83vvYib2&#10;nE5sRp6GBoBTJ4CEDmjSd4kOcSuv/tcBEPQQylmr/vix/eDJ31n7KUts306L3bBR4kREgFHsqxMN&#10;Bw7KUfztVGkdAyt/R3E9QILeBnjofbCcgejz6v+ATBx63T0ETD1+bi0XvGT3qxHp7cxAvJQT4YIu&#10;YJf1C23yVeBQBgXKRnRtAxRlEEgsJN3f+yS8DFUBEBgI7MFjQqp+L1gK4EOvBSxCIKHPJ1yIuqzP&#10;cBPuKR0BEI/LdyChf4aGWspVaB3R+7FR8sFG7QG428iQw8WIjkIDY+X7yeUr9AyV6ZLDKluUPwMu&#10;dOx7Sa8adEgwZsLip9UA0tDeNpWwZHFz5qEjYPKq7uhLb9ZLWQlUssX3dV1HgyF2XgeGat0EgICN&#10;CCHduqe+A8bErtflsAXnFNyYuYEA9zJd75RyksgMmDgT0f3ZGKuFdw98RC9Iy29LjqzY+PPAqoh3&#10;D8dVaDEORoj1n1Pq8rThJHrzWsIplVYZRGIIVM6yigj8CoDkJODYvPV4/p4Yt4vuUVk+r92vV8lJ&#10;AOK3J71kpS7HirG9az0KHiCJlOLov4nX5z04XhrEMh3BkkTHxGcWIBjWYCzK/7R71my21pdI6+ig&#10;TbKjgKKTHEU6FiSkFxSc5wDSXh3X7bVpnqeMJMpbApOCWEpBdk+3fXpZiw1Gm5MW2kixhzYsMZKi&#10;AMQZCZqIQCPOErXw7gMqWqX+j6rh617bZ+hv7Cj1inRY8JzNvP8tu+f1P4p1oL/JTu7l0GCqNGxu&#10;0D8dDNFzx/S39ZJ6X2bf+7wd1P5KDXsSgPh0PTQQAAQNRAvx3IV0gESLJkLXPnBeYdeV3oFdl0hz&#10;Hx2rVQYQsQ+F+SGeF+k894FQqWTlXediHR6zrpWDEcmlchsqXeD6PFKMSMkdTvoZMEi2Wq/5u7WW&#10;jR+gwIWV3FcuqKeSVZmtVMpUmcFUO7CcgVSXq9Azym4rLgMO+m66wTgSgNDVTelI31exOycBaBAZ&#10;RGCbGUBW2x1r/+gNZWwib1PCYsxpSouNRrqwfHJ2/Dq2Xl/876OJaK9Q6fFnL75sPWb+wL7T/Rrb&#10;rZNSC1QO9TKoO6sSMLjOkQDDy1S6bQCgwt8SgjpOLLQ33H/SPdxGrsfoo9dO+aqfPsf+er991dA6&#10;6D7r/t119vh2yjifhoDsTAMWkvSIJHRXM4tKqSo2+tzAVxG7c8xHZEjlyJFo4kPDoKGvipGkrCkH&#10;Fe2lEVKYAEP/s5SkAkAAEl12phGz2yN0lGw4eqaib4q4n7ccaOir+i8BCFoUCwcjGkts/JWsLvVv&#10;5OsABqy6VcJ4XQDxLvmd3a7X/r7aPvh9D1OkD+RtDQgJwNA/rupbfkwA4oCyEwBxQEllKg8XTCK7&#10;O7j0JgCQaEKUZqKSBOUxgMZnkuP4oqSVOtwp+5C2St27IsDTUAd4BIDEQKY4+hCpVNrx1ODs4AIU&#10;kmbgWorfJ4IgsRJnfcXtwrpvNBLWKY0xqzxt0BG/nvWGyv0ilyv6OLzTPgMIWlBiLWu9RBdn1LkH&#10;JYMIQMECPBwkBCQ+VVEgwZE6v1923UQlG96LLvv8FB/aFXHvL7uuEYzFhXeBUIjvqU+l7EhLiQCu&#10;6fzD7lr9lp170U9lmdQZdgeVsMRAiu0FHu3Uba2RtoV2WgKQItqISlle4oKNSBMp0mhG45nmUBc6&#10;qsQhtw69BIWuWhopWnZquU6C0J70ES9R4JJRmYL6tQCFskVNbzUdquzw1cH3W8MpS63Pd5fb9c9u&#10;tycUtuejfgUYwW5hvLlEGqNT14mpLnrgJTu0g3SPo6cIPOTE8lwslbCyiO7gwUp2XqJLXPsQ41BA&#10;JOm6PrGPspU3DWLd1efCvHJpHz4QSvZdnwLoLqukdaR5Hs46lK7rYX9EiIhxFOkE9wZAbWYZRMpx&#10;IvR85N4MQAMAgTGEthGCegKUMrhUWEctQb1s+01lK8CpbNHl8bTQNxxUuA3dAwABPHDSBXCEqw4A&#10;oeeC2yifEVSYWKZApdHlApB1H3sZ6B1ppgCIz6pgcBJT9vR95PRYNlPSd1/VrPHX/vZnjzhZT6zO&#10;m1ts7HV329EDb7EvdlXwIWYMd/KhYSTGQV8HywVyCegCjaKcVcUBRJfANNLfEf1HAg0HEL32Qk8e&#10;S++3l94n+kdfndj0v8++fsHjNuYXm+xFpfKigZBCi6DtQjad1QJEL2FRZnKhnGOUmvxnvxxRIrmb&#10;O4NIjvlwJuGsAIagTR1tQvsWIBJlrbS8FKXbtVzkTiWniO5haiJsAjCoRPqge2wUSMNE3tIe+paX&#10;rHAtElMfAZVhPmGppIV+kgwBHhpZLZ6XLbvhqqoERKYJjACOXiPMJWy+OZAxzxYJLeVdTSQkbsU1&#10;kCNoJHQAATgS66g6AiDV1+PjZ73CfWAZetNu0wNAYCtoIb5yLwm3pdudmSQ9hXKZC++VqJDcBU64&#10;YZ6TEX0VOSE4HFzEp0TdPxoXvXQDKAAwbm2FvcTMdLfGujCfj1HicQaSmhH/L+WvurlWld9N+kgC&#10;EFxZXvLyMhKsRq81AwfMI5WpmP2dR/K6SKzXzwS+lfq96hUAEsCRVwAIjXWRk7WOcpizMmkIAu61&#10;lIKcdWQbMPrTP+zOVa/b2VNVtmqvjRPW4WUrwCMBCBqIA0mwER8uhSYiNlIgL0mMpKDI92IHtBFA&#10;BLFVjESd6pQ+/KzVdRJtXF7W4ixRtkrVqn1p4/KzXTYydBPARRtBA5W2vjH8YTv7ssdt7O1y/by4&#10;yZ55mw1I/yz6o35d/0RYf717Xf+EuHqWCEAOay/rbgIQWIjbeZ2BwDoSeDBpD+3jdFl1FV1SUKpw&#10;QZP5ygvWQWSJ6x4Cjmzd9eFQ+hxgH+RClYc1ARyk6uq9O+vQZlvuHNd7d+aRGAdAkpoCYSEwj9zc&#10;V5tB5D6QKkCodmCVRfNK+auaiZRdTICIayoI5oAGZSw9Zzd9Fw4QCTRginmxCet7KmGd5TuRJlJK&#10;7LKg7+rYy1cJQP4kW2gACJsTcSA+da+cVpv7KcJG+sbf/6LvSPlZApDfvfe+zf/VY3byyBvsS12U&#10;+gyoAWD0Dol5lAY+Fw2BDh667AsNDXFcCwYCgGgBGs44WOhvPfVYuASxm6vZNU5kdGLT+1d22NSn&#10;bfaT7+l/AP3j02i4q7NwUUUzX14pQBAxPVlpczyIaw+pZ4MyUoALIjc9F6QlKILE9SBCDGEjMLKI&#10;buE+mxG59dmUZ8YnxhAAQgqDQKQMIOgoAhOVCpnsuNHBKQeP6vNlaBcsBUai90SJK+Z7RGR7pA5H&#10;grCzxnI5KicL52iVNODKAQTdJFuSoxOdhYsrXGgxE50mxwCQ4461dwEQMQ8HhbQcDHYCKH59XglA&#10;vFlIDx4AEvpJbkbMVmCO7uQCaNzVlUCF6/WheDw0GgJH3By6jL/cc6H0c3lsLe4i3YeFmwmnUm5i&#10;jP6JKG+FdsCZeTAQBxA0FT87Dzbx78IM/1NQySwm5pOgNURUCuWmSuAj70GvVcCB7uF6iN4H41pX&#10;6neo7zvz0M/LARC/Hlsu7zWWayV1ACT/nAEEkCqP+E0NnVn/4HXB8mBFd6x83c6aKtsuAALbOC+D&#10;h862ff6DlkCk2EYbqZoLmQtRYAEqvmAm2lApbRHVwRAqYi/oGfDyFs6dJLaLiZRkq6ynf3QiTkp0&#10;VNNIR5AfGyJ1d0pbvnE8o1gUlba6320HD77Dptz5kj225S+28oOP7bU//9npuv+j+D+k/kYksM/9&#10;+aO2X7OpApALUwlLegjBijCQE6OZMA+VwoFVZH77GSpfwUCUsltQMGTM91DfB5ElHtWu9+5BicS0&#10;Czy4jGBOR3mapeHTA91hpfcK40id37lDnBDDUrlUlVhFFfPYOYBkZxWlryh/lYXxql6OWgJ8LYBB&#10;AKf8VAUwbtvNK5sdsuEBrYoNGeODNmN3QLEhU8YSwGdBXcBz7GWrpVP9Sd3QAhAP04s54q4lwERS&#10;E55vXmnj2qrKA3X8V/Q93fXSGus79047euSdtv/wR+3rw5+2Lw0jBFHvsbtOOHh+sZDiQIEG0SSZ&#10;hSCku6geJyGRekB5NL1OepMcNPQ4PVQ27K6/r+76Trr/Uicr91iTeS/JOi7rsMCDzZ4NORxOsdjM&#10;EbsjBiRW/BzNd954l9xWXOcaBOUpL1Gl3/PLkdW2VSc2HjVCmq3+fwkw9KZBF8oBGYGBTsojiTr6&#10;nzxAVPd9S//nJFMDIBt1HWMNPB+O1+ivk9eCuB8OsOj1CKdW6DgR/e6ff9J5ojkyvqdKs2CUGv1+&#10;lPKSndnnhuj1UKZ0B1d2m2WDAKBI+U8lLAJOIwvr2OOihAWAJOEc4MhMY2cgUi5vVQMIIJBYR7l/&#10;JD9eBpXy7YCHmAtAg2sLYNGmmaMQyv5xGIrrLAjpCOqwi9AEvPzjZ/KUqtAAmAGS3UtcDgDxWBHE&#10;O87MXc/4bK9Jtgt/bhPj5+glOwOiWp3yOMS8z4WjXot6Mta4iwiwkKtIy9lGYiMwDp8BDqjoOfMC&#10;QOrqJw4WeZWTeuP9xvWVTnfmzHv5j/4cfaY/XvGaNZ72EwGIyjQwkPa3alMHLHRk5ctlAAkgiQWQ&#10;wEyivIVGUoSNACQuuGuTRSehs1lOnpLYSA2dzcSQM1VP/RIlAgVxI6nEVdKGUCJRVSWLErZNbZw1&#10;Kpm1X/i8/WaLolg2fmg/fmipPfj88/by22/bJtlEcQLRqbv6nQ/t/Ktusr2OHywAGScnltxYx82U&#10;mJ5KWB7xHqGKHul+qpxXiqxnrnvxDAEI43kFIMSVULIqYtlFNPfYEr23ZgJJOs095wr2QaZVAo6k&#10;dUQKLuUqrLO6jIWWRrwyWKSylANCLmnBQugB4TZYCr+rDTDHlZR/5roMIpS56B3hueL6Cnup1kbQ&#10;QVL5yi25URqL/o8MHOko8HDAQKvyHh6tagDxHhEsvksloq/V/JiPtWkJPD6NzecdndlmsHAW4h3X&#10;HJn2l9xOApsNv//YbrjvORu8+AHrsXi59b1lkw34wTYb+pNtNuhHb1njWc/ZVwZw8qG/D3o4AJIB&#10;mYUIQHidAgwfWZuaBB1ASEZAd4N99NDnAnB0hQUDIPfYF8//pQ376QYNlVLPBFEgDg4BIAEScdZe&#10;dj1xts91vjGrHKRcqgposJmHlRYmECsSogGOzepM98gQz6VCH0E4j9JXzOKgFwNHFK+Bx4kToYjw&#10;ATgiIwwRHPDgSGmK1Aa0DU6YtrmrqjI5cFsajkWvB6W4MutwAKkEO4abqjLiNi4HS3mb16XnYUbI&#10;Dj9W96tElHzdBsYdYqDbtZ8EgBy3EwDRk38eA6mI64iaYdXzuGatchNiAg7XTlL5yllJGUCIRAkG&#10;EuJ7PA4DnChpBZgQgaAoaPK4dDulIBrv/Cxete9VrhMwN5szdUAldAQ/Ai5+OTbhrIfsjHH870wj&#10;BzdWd7bn2e11mIyes9ZoWhxZeg1YaLkeMX01M761sKYuFyg6YAAmer/OQHRcprVcn8UKLWciCUBW&#10;6z1Xi/AZQMpMxEEjIuXLt8k67LoJIEjpTp/3j1e8aucAIB0ECBlA2gsYHDh0Ft4OEAFM4udim3w5&#10;2EkpTapzu6/ApIhjy/USnFuAyM+tRmykBCth/kVLZoEDHHdZAzWm7SpWQhAjZ5bFvoo96aPyBPbf&#10;DvfLGXa3db5unf12h9ndq960yVcvsglTptjixQvtJ3f/3B5+5ml7Yd1a27Btmz2/YZOd0nGIFb7T&#10;1kpHjlYq73QHkCLJvPSCpLnokYWlvo/TFL54utiHwIMxvAUNyCo0Vsmqid6fBybqSMkKxuHT+cSw&#10;GA6VxHKm/0X4oRbuKk/I1caV8qeiz6M2gETDnzZvAMTvl4AEgHHL7c6AIwFRdd6Vx5Loen9enof7&#10;JCCpahh0oR7brruvKFtlANFzAQYeSMiGXFW+qnsZUTtrI5S8BCBHX7zGbl39RzUQCjQEIDvUTLhd&#10;dk5aAN7WcmsvKbfMF8fmSWorzXjagJ5ev9Fm3Phz6zXlu9Zl8g+s1/SfWPdJt9qwWT+zmx9Zb/e8&#10;8rFd88w71urKR23PbvrsYbKMq829HjAQWJGDCKWrAJRCb94P5g2Yhz4XsY4C1mOtej3utmOmPmzX&#10;vqjy1T+UBJ02epxL3rHNGb1e6+ZcHqIBDyBAz8Ayq583OoAAFIBGzLHxCZq635vMWdfRGUIqT7m9&#10;Vhs9wYbZ2YWVNoTsnNirz033305DZnZfwTgENLARHjtSGXBUxf7Hz5TAojQFGHFEuwmmET05UbJ6&#10;V9oN7DCsymmQlINFFYjoO8k9MPSn7PCwUh0dRJgZkizJDoApvNFLWMFMtgtA6Gk56JDDAJBjazEQ&#10;nFgbql1YOyljlRkIQOMlqJyDUw0SFUZS3dVeXdLa6eXMRrzExcxlObf0peAeyuGERIKwmcJCHEBS&#10;Wcs3Y/28QmfcK1Q39/JQBhAvLVEGirPz6k70nXWll51XSUT/fKCJhFw/ywdAsMrqNWCZddssl//6&#10;LwcSD0DUcy/X634plap4zcv02gANvwx41GUgMKs6Dq4MJOgegEUcM4BU2Mm6v8q5pOZBol3Wi1Yz&#10;v+TOVW9Y84vvVnREYh3txEQACrGPYlsu64y8jTbWNrrcTkcFLMZKYNJav9daYKJFaSvKXlHeKjJX&#10;QiWuooLxCq119s64VNlc6wtMdpXgvotWPYXz4dhyt5aLtzqTVO/E7l3usq7XvWI/edXshoeWWf+J&#10;02zQkCF28bhRdsWkC+zKiyfavFmX2ZLF8+2HP7jVfnDHXXZC0y62y35Nrd6hGod61PiYka4ZJoXj&#10;FGei+SZFyliegyX9AwA5TQBy2nUVEb2x3hcAQte5dI+sdzDiNYZD4bqit0Pg4dP/VK4i+dYDCwUW&#10;GUAEfmVm4DpH6hB3hhFd52UQ6aDN3MMPAQQYTAIFj3DP13E9Kb2x4rnivj7no8x80mPnKJNqJ5aA&#10;JPd2FDE1OJtIupMzDzbhDCYVXcRdUa6D6DbXTB6zwyavsutf+FCdztqgZPt/+1MAJECEo1t6dXxX&#10;t72nM2PiLnD9rN3+nt3ys9/aiEmX24BhU+z84VNt2PmTbcjg8da373AbPGy0XTpngd358JP26Ct/&#10;sEt+tsEOO59yoSY9UvqUA8t7PNA5eA8ulrMAFERzctr0efQAQAQ8iuFhPPPe/e+2freutofk3SXx&#10;gABPb8Kr6rHIABJgAGDADEiOBmBkjRWAADa4nd4UsJSX9jx+5y2xDoRrQMT1DQGIhyPm0EOfMx7g&#10;GmNn00AqNnecUto3NwMe2jtgIuGiihJZAIgen8fVZw4olQEkAYIbAGAQ7irTdwIwAAQ6evIvbKJq&#10;+SCpOtd99j7VvS9VtuRySStG2v7/BUDKpa4EIK5l1CpjRfBiMBFYR22A2dnPHq2ODuLOLlJb5eZQ&#10;LRV9wS24qXM7phtGnwTlqZV+Nq8l7cHP5HV76AsRvpcb79zK606lEJxrgUkqOdXWRwJ0osyVmUc+&#10;ImgLQGAZAAjOrgQaGUQ4viqm9KqYACwEuy0MhNeXQWO5rnsJEEkA4tfvpISVo1DyMYPKWtdWIsQx&#10;whozA6F8JvD426e+EBKZoviLdZutzfRfWD3AopVWG52Jt5IWINAoAhrKxipqFVoDInFboTWrNpgA&#10;KLF4nHS5JUdtyK3QUdR8J0ZSIwdXPZbGproYrayokjqdS+gjCO7qqagvEOpx4+uqs5td8SN1rJ8/&#10;zoaNHG4XXzDcrrrgfLt67DC7atz5duV4HSeMtBnjRtvFEyfZkPMnWIsOI+3Is0bYVxoNt3piIoWj&#10;JqukdbEysi63kuaclLD1IqifLBZyyrUCE60zAZEbrXS2SlfnCDzO1evVUCy37HpAospWPqkPBkKe&#10;FWI5zEObVRrM5Gwjs4oMIHkDz53iiWGQL+UAI8Aptdem58DAkCgAQZ8FR/95Jyuxnsr9VRLU/UpV&#10;8z5qsZGUa1W29YqFlLSK3nWewCE7rwTiDhiAuVuv0RZwY0lz4L6Uvbo+Zvtd8KLNevxdmRlUwrJg&#10;HW7jBUAEGNvT5bd91sb/KDpdJ5XvvWe/ePARu/zKuTZu9BibPGq4XXbBaLt8zEibOXa0XTZ2lF00&#10;aqiNHNDD+vfsZpddMcceXb7FfvTih3bSOH32zW/Q2AAFevYHLDAFCEApjbphQ0dYB8Ch4M9iN7kC&#10;u4ntCjyKXe+wRpMesGuee1d7hKZgon14vwUz0bXZfwL7yAxEG7heq/da5LN/B5PowcA++5bAgqQE&#10;H4CmjfoNZwuk3ApkxBJgB27lZZN1phGx59606PpDyt9KjXw5dwvtgRIXmkc0BkagqJe2XBsJ667H&#10;p+jxyN+qaBYRh+JOMT2Hg4h+z8fV6vFYmU3s0ImjX07Xx1ElMe05O3RiuYOfvV8lGKNHpbgxIGaL&#10;5K53B2AB2zbpYFu1Rx0YJaz/nIFEj0hayZ1FqcsZiF5MBKflZsFqwPjPAQRnF3lbngoM4NBDooW9&#10;13st9IG9qg/sFb3ZdXqDbODeva5NeIXq4yvUje3OJi2uYzY64IGNEB86XdyhU+Qu+Tw7Pcb4evc4&#10;GzGCtWsfgMTnAQhAUneue/SDbNBzbICFqHzF5VcknK+HRaTXttxBLhbOKwAkL66DOWV2AiMpM62k&#10;l7gGlMp1RKBUGEo1gOD8wp2VbL+aZrhOf0z3axZI9yt+YQ3aSANolUCiNZdZAgoHDAEIoOI/63oH&#10;Ei2uB2QcNPS7dRcAIjBBeC/K2VWUSO8ifAvdH5cTM641a6JGjq1SZ20EOtMvqfei84LV9qM1ZjNv&#10;e9xa9BhqAwYOsUsFHrNGDbS5o/vbgjEDbeG4QbZg7CCbf8Egmz1mkF01doRdOXGKTZ84w0aOvNw6&#10;9b7ETj/vIjvozEn2xeMv1CTFSVZz1LTIyYKViI0UTpEOopntxTMAEJWxNNe9eI5esxhIoUm4rzww&#10;sTqiBJsuUwFd56Cfo6JZ4LRyLSLN3QjRmzJWvg9MJZeeEjj4CFsAKUW8E7aYVr4u/+yaS07z9fvz&#10;u1pMJkxg42WtquVZWzy/J/BGOSt0kQwgYn00fjoLATzyMUDErbzecJgEefWmfGnwk26HXaOJhO+o&#10;bwzrbmQlwT608YiRbOU6AISy87vb7d5HHrI58+bo+5lgl4waYjNHD7DZYwfbHF9Dbe4Fw2yOTgrm&#10;TBxmM8ecb31bt7JBfQbbfc+ssl+v+6OdfoFYbNPZ1qCHInb66XMmXoVeJCUkFNXUWuh8t96Tvpuu&#10;+rmzQL+LTk4632FfGvBz6y07+MM7BADa7CIKhI0+nFLVnd4AhesaiNupJEUW21tEs1C2wi6r+0Sq&#10;MCe12u/Y4GEGPJ7WDtgBEefYgvU4eTwtDXvlgVXlnoo80jb6MHAzhfiOQB0xJhHFniYS6mcveaUS&#10;VmWuSO5k1+eu5/cQRu0baBPbtFeiE0YgI02FsiRjXaZspr1ki+6zRbdv0V4HELACQHCO6fe093Ad&#10;mo6X5fgdwBfGxCAslbCIno8+kDoayL8rYX0egLiNVy+mesgM4neFYfxfACTmBzArwp1aDiDa/PWG&#10;iREBPFivAWSpmTHG8YY2Qhc7UeqrfDogzCXF0OtD8GYmPY73ouD00iJN1CNUBDwenZJj6MvAUXFr&#10;RSxITvqt7h+pDLgqd6sLgGAlrn/ouMH7N4I1rdL7oGy1ApaU3FiAx4u67aWkgcBAyq6sOmzEXVrJ&#10;tcXRmw/dQMBnIAARGyEahbKWNygmqy/5Wy+rnPXMjt/b6BsesL2UhVVoCSjcoFKNlkbbFlrqOp35&#10;+fUCjCLMAwBxgOFyYiSa9lZgtQQUdH2LzFQEFAKRogZRObgIHLyrG5dTy9usQWcxH5xaxKQw5a/x&#10;NdZu5rP2EzGPmT9cak079rPevfrahecPthnn97HZ5/e2eSN62YJRvWzxmN527di+tuSC/nbtBQPs&#10;mnFDbMG4kTZvwni76kIByfhL7MIJV9r5I2Zbh35X2+ntL7Mjml1i+559sX3htEtsl5MvExu5Muy9&#10;sBFKWWdi5RWAMOscBtJcrjN0EOZ9uG1XS/lWXr6qFrSz/pDi2MvZU2l0rMeXUOqCsfiMcm3+OLd8&#10;NkgsH3lLPwk6UW5I/Myxzm2etUVJjd9LGpNPOQRcGHfLZwvYZR0lHXODoZeB0A5ID4B9BOMI8Zwy&#10;Fs2EAAcCOsCDzvKA1ahRtNWilQqw/JsAw3y2BjZehPO3ARANGWIT3apm4bWb3rJfP3ivLZp7tV0y&#10;QUxjzFCbpROAuWP628IxA2z+2IE2TycCC3QiMP8CnRiMH2BLJg61eTopGNSupXXr2NFuu+cBu2/t&#10;B9Z4nL6bc2YrIVogov6OUle6/DFt6PshdkcJ0jTBFtXPVOio1ek2O2z8b2z+U9vV68Uo20+8v8Jz&#10;o7xPQmUpvW5nGF6GQmNQuQixOpertJEG29Ae5FpsjB7wpb2HZA5nBlhm6YdBxPaZH6krX0efOqjn&#10;Y1Ua+vI89tx3EYGOdO/Te4GeQWpuZhsxfKqSFIz2sV3ifJSuKkzBHWMACEwiAYgDRNJOom8l0n19&#10;TK2AJWdoEXuCzTgHQrq7LINFco1lIwFg6WL+pxgEygBy/Gc0EKJMvDzl+geXdSbNMJ/EOhxIqhhI&#10;ZFxVAMSBBGE8Cedh3a2I5p9fykqiu/eKxPCqGJtJlDzsQxsxzAQA4bH1wb1GecxtxYQhRnc2M7PJ&#10;jKIT3BkNj+PWYR43xHqcXpnp5N/z9Fu6nvXa6Xj2yX+unaRoE8DG3UwZPOqyjzwUqyp63QVswENn&#10;/wAIzEivKxhSuMZoHEQTyQDiQrrAwNlJWhVXlvSd6usR2LP7jHgUEn71eHSuA3jetJgYyDppMbwW&#10;bp9/70t20BBt8C1UztEqtpQzidVCGkELLl9vJQcVCc4ClmIrQEUgwmUHmvi5CHhwvUCnyBHQaAFg&#10;0FchUKE5T9bYUqvbrH6Hn1sDGsh0dLFaUwHPvPC39tO1n9q8nz1jp7bqYh3bt7fxg/rYNJU1Zgzo&#10;bFcN6mxzh3a2+cO62sKR3eza0b3sekBEYLJEG9I12oQW6yx2wfjhNldlrasFJldOuMgunXiFTRo/&#10;y0aOmWM9h822tgPn2hndZtnRba+2/VrMti+fPUdz4BdbzekCzDP0ujXXPRgIACIgIard54GzYWvD&#10;RzinDIU4nRv4Mlhksds7zdlwxVIADuaZ+/wPQAAjgR4LQd672LUJ0pjIQifKl0n3TTlbMaiK21NJ&#10;zeNT5Hprq5+V+ltUfIo/rmdw4RDT85DDxZha6UwFH1ubBXcYiZZAoaggTBiIsw20DspVuf8DNsJt&#10;7t5Kri+fLfIbO+iCR+zK+9609R+rRCUx3UVbGgk/icazjbJaL3v9FbvrV3fbgjkz7fLxY+zK0UNt&#10;9uhBAowBtvCCvgL+frZYlxcLSBbrROCasfr5gt52jb7Xa8b0sTliKUM7tbEW55xt3//JL+3+Ne/b&#10;SecD8rNt124/t137aua54k+KpCSo+ZUG2KLCGIsd9ffUSZHwEuFbLXjG7t1Gr5BKLWyi+l8j6gMA&#10;CREdhiHtAoHadYwslAcLQSjHZusA4iezYSoKEBEroawDeOCCEmjCQELjiBnncTlt/BlAkisqd3y7&#10;HpISgeka9/khlKkcQFJnuwvhiOYwFcbgJgABRLTY9H3Dx9ml3+O95lkikatViX+P+JTKONw8Bz2X&#10;q8K2mxxXHL0slx8bhhZd76wtOlmAmXyWgeiXKgxEH1p1QyHREr5ppyZCfXiv+UYeXefr9YAbPKqE&#10;3CstNA9EdjZtB5D/Xf8IZ5bKPbi46FLX4zp40GwISGD51cYelwM4KpoL4ELNP8Ibg3mEmys3Onr9&#10;Mtcx/XJMYHwFYBIoeChk+fVyvd6zg050RHs4pP4Y3ZoLkOi6ddqQoxM9jZoFdPScMQAqNmy/T1WH&#10;O64wH/+rjR89xpN6HTCyG+u/1Q+iCHbMAJ8BkH99BkAyEGUHWnkaIsykGkD8NVAW/B/79ctbrdPc&#10;X9le5+lMXGWCQnP1SLSQ1bW5Sjwt1GinVWyplFpfApEWWhp1W9CRVWzOEog42HB9ug2WAoA0U2mo&#10;+fesptXtVtMu4lBqFMhYaq+NuaU2anWEHzPoDvvx6n/arUtftTPa9bSztWmM7t/NLuzbyS7q1d4u&#10;63+eXTHgPLtqQDu7elB7m3d+Z1s4ortvNotH9rBrRuo4WqxkjDah0X21KQ22hWOH2CKVvhaMG2Nz&#10;JkyQXjJFZ8HTbMq4S23s2Mvt/NGzrc+oBXbekOvtrP43W6Pu37PvtLvRvqL3u+e5ihVXJlaNg57O&#10;fHFjKSgR5oBWEaUpbLVVtlkXyRNwEF/C2X92ann5iU0eIMASrKNKeF4iYziVD6nS8rh4ARdjc90F&#10;Jvbm19EFz6IvhftrtdRqnVeAjQNOzuWSvlTUDPOi5o4wirbgbCSBScouK/YARAJAXCyHibDo/Ug9&#10;IJHBRRkOzQcHGVMp77EWVzxmdyzbYW9IW2MQHe6irX9Vs+D2rfb47563H/30Nlswa4ZdMXGkXTVm&#10;iFjH4Cg/CigWju0TDFKXrx3dT4ARlzkZWDyih77bbjZf3+lcMZH+7c61xqeeYnfc86Dd/dxWO6jT&#10;1WKrc2yPvndbg55iXETv4BzsIP2KRIWO+pvqfLt9dchdNuEXr4mhq3Slk15KLnSFb0SvSO4rxPJw&#10;O8E8opsbncSXO63QOVIGYK6GpNIVjXuUvDx80W21cYRBvJMcVzEmNwnnek5nEkwg9PJW7YV24c2N&#10;lLDKSxs9Meyuq9DMqNsR3QEI746PcMYYDkVzYqUsF7PTI8TR+1S8LFYZd5vTgCNlOA+YqqQEk+KL&#10;kcDtzs44AGIBrmtBfG66XiI63fZVUSaaB0JJKAHIejbx8qqEJAZziPv55k05yUtJKcEX1uBjLrWw&#10;43K//wg4dgIuzl4CnHwBKvoyXWT3506Ni/pgHWC4DZZCLAqJuA4+ZG1xWzw+YJHPIvJlXp/HtWvT&#10;D8CC9TA4K842MAbk5fHUemzWWs/uglH8K4AAi3EWr525ZNtvApBUEoPV0HTo8SsCh8iuCicZrMRB&#10;JDvJHEByw2EGk7oMRD+jiyRNBMBZ5bHxpP8GOPEaaTbMLrQNApBVmqtx/dMbrPGFP9QI28slIquD&#10;u4nsr+eqvNN0vjYwAUpz9Uw0T2AigCgBIM3FUJoFmBSbcVkAk1gL5a9ia0piYhzSPerJ1ltz3p0e&#10;C18j1lFqp252gQrd4fu0vdYWPfq+/Ua17rZ9L7DjTz7dBvXsZOP7tLdJPVvbxT3b2KV9WtulvVvZ&#10;5X1b2xX92tiV/dvanCGdbP75XQUmrC5+eeGw7rZAa9Gw3tqEBCqjABOd4QpMFkqAn4uWMkZOrrFj&#10;bMbY8Xbx+Kk2dcJMGz9xkY288GbrP+4W6zTyJms5+GY7tddNdmSXm2y/8260LwkMG1COo5kQ1sBA&#10;KDZjZpY726AnA3cVpSoEdrErzQApUUqCtbCxAwhNw+FVQqhvItGe3hNpLx6lcraYm2aBF8/S0hjd&#10;kkeqiBEpUr6IZsRERO9RYTIix7AbFwFhtxoLkFitWGI1zkhYzFxPDZ7SmoroTd7gCQshSRmLr8pU&#10;xIkIOLyh0xN5k27itmNMAjRJZqfYXbZPn59Zj/lL7c6XttkGDfdau2OHPb16mf3qt3fbTdcusDmX&#10;TrarLxxps8cPEesYKM1qgC0a298WiV1cI/C4dmxvu05Acr1A/1qB/hKByHW6bYlKlItG6nsc3l0g&#10;0tuuEhPpfM5pdu6ZZ9i9j/7Orv/VKtv7nItsF80O+UJfyljYxgEQAW9HAESr2212wvSldsuyDwUA&#10;Kl9pD/OgQq1gFjiy0iAzjlQltD9QpuKy/5wMQeWKiVcsYr776zpBJneKM37YgsfZS/Oh52Lbv8Q4&#10;6IPJDITb6PvQdS6ueyRKgAELTSO0jgQggAgNiOVjDKLyGBS0B/1fU3biMYh2d0MAPSdoO7jFiEjB&#10;kozLjN4Wtx8nDcNLWQGSkbUFGwuA8UFUfj/YBZdT86JAiiwuj0iBsTlrg5nBQDQLplzCUpSJx7kn&#10;IIhNO2/WAEFEjlT3bXhpCVYBQKRyV+7zgIUQXRDR7pUz+v/EgeWWYJ4bIIPRsJk7aMVz+UafACm6&#10;2gNgqkft8nr99TlLqQBTMJXUKe/H3Dkfj+G3wbjK90kWZW3wb2jD5fn4Awu9B/ZBqYyNWwmxScSO&#10;xkVYRRatKV1FdlU4uMLqC0NhhkdkcoWuQpYVeggOrGWAhh7D7ci6jGMrX16hx6tVwtJjuuPM3WgB&#10;NhxDnA9XGh3t0ckez0X3/Gv6A3nx9wKRJ161VtNvt290uNx2OXe61TtHfRSNZ3nJoNhE8R/NxFCa&#10;CVCaClCaAShiKM0EKoBHc5W/mmkJVEqtKHmxbrKSbMA1EtBr1BtSVMMhlt6S5osUKWspYmSvs2fb&#10;lB9tsEff+JcNnHS1HdnwZOvevp2N7tXRJnRvbZO6NrWLu7ew6T2aa7W0GX1a2WValwtQZomVzB7Q&#10;3mYP7mhXa81hDdIa0tnmDdUZrEpdbEKLtCFd62e40koAE86EJd7OUz0eQJl7wVhtchNt5oWX2Iwp&#10;V9olU+fYtKmLbPzkJTZq4s02cOKt1mH07Xb6kNvtqD63275dbrPd9J5KvBdt0DRDltBFYCaub6BJ&#10;CGS0me8th9CRo56wo4Y/aAf3v0sDk/R5nLXQSkxBVNkOWzEx8x43rwj64smXS+DXOkn6DD0rZ+jz&#10;Ji1YkxLL89mVGlw8R4zvHMAFXQl9Ce0m4uZz93yNl7vEdgAvsZ8iUxHJLZP25AsLtVhFiVG2RJww&#10;0wWHFoBC2YoSnL8ngY0L/QIemkApxcGmmn/fvt7leutz1S/s+/c/Z7fedY9df9N1tuCq6TZnCp8p&#10;7E8lxXGJdThwiG0IOK5VqQoAWaJ1IzrWKF1m6T6UJq8Z3dMWiGHOExuZJwC5dGgfO7vhYdblvI72&#10;wtotNkGNiPVPm6wcrR9KS8PNlwCkkz6HTt+z3fv+xHp9d40tfZuzZwm93qQXGycbYLkslf6PM1jE&#10;MSKZMAL55SrXKOO7CYV9TdEsnjeFwO1JxAlAKDuRSowOksMl6Uj3VXssbc7Yor8ihkhV9Vyky3Fd&#10;lJvcDYVmgfDt5aqqOSF6/C3epa7X9K+ISMmrbFcGTJI5gF6WKENF0q8zF0p5appkkqEztGwmEJjB&#10;xqIHBuAJQHHLsgAEXSkYSCNmojNQCmaRbbdpU/U03RgaxaKcFGf0+pD1Qnyz14uuxJ9EZLuXnwCP&#10;VHbKZaH/FEQihTXi4D/7O6lzPQFJ3TkkOZMrx6pEenDUMzNrqXUUVSwHQSbNpvwY0FY6QvXhvaFF&#10;7fMN7Il6vJf1HleRXZXO8nOSLjM40Bq8ZCWaXyu7ystcKRtLjxsz4lMulwCGstYyfb7oHy9pwwcY&#10;3O7rQALT4PgvMRQiT7Ark6MF2IRlOQMIeglABKNZ6V34kc7rsTDSeWBbmBReVdPRyj+pL2TlNpv0&#10;w8es7cXaLPteY19qOdNKjS/VGbKcS+cKTM6Ve6mpmAlA0hxAUamrKcAhIHGWov4KXS6JidRQytLl&#10;Ygv0EgR2rWacVWvzI5fquOk2YO7T9vgms+mL7rCDjz7RWjVpYiN6dLBxXdvYpC4tbUqXpjatazOb&#10;1q25A8klvVoIQFrbzD5t7UpfsJF2NmtgApJBHVTi6iCtROAxrJszkwXDu+qMtqdARGe3OvO9ThvW&#10;Egnv16b6+zUXiJ3AUGQLXqgek4WTL7T5Uybb/KkX24KpV9qcGXNt5uU32kWX/8DGXXqH9Z32U2s6&#10;9id2dP8f2Te6/MAaNBdDgAkw2hZdghnplLya3Gxf7/xj6znrRbvklnU2XXH1589+1JqO+JEd0X6B&#10;7d/sSjtUI1yPaL/IGnVcbMd2WmBHtp1l32k6w/Y5e7p94fSLrMFJ0yT2X6IeFpxjKt2Q63Wqyoya&#10;4e7AoiRhouiZ3U6icEmZXkWf366yIaUwmRWclQhMirw2UgIIwWTmi0fOECMjYPDMMoCE6HbcY1iN&#10;Ef8FjB7bEiI/jMa1GIFVTZPrbD8BSPsJ37eJV1xnl1x6uV0+eYLNQoMS21ugz/WaC4bK4KDPehzA&#10;ge7RNwBkbC8vV/GdoGNddwHA0Vtgr6XvatGoHmIfAEg3mzu8l82WA29st7Z2/AH72YQJk+zRl7ba&#10;yb1m2y5NZtoXegkgPQhU7LCLgEQgsv/IX9tlD2zX/yXahzZfggkz80gnp+ifsSoTVbkcPwcDKY/r&#10;9bBX3KVyldHUx3xxnWTikNqausoj0l5AkrQLWAWaxjbYAdlYrkNEZ3o57Rdm4QCSh1NVtIlaEfJV&#10;4BL5WzQ6ZvcXXfMCA9mSI6ARYwBlpmAe4TirAEoedZsBhrKUsxVfkfrrw6h4HH1Wb3lfCl3xEQ/v&#10;+VwcATNZuTdpDzowNxK+o3As36iTcE3yKWfx+RjgEWf6CM7eLZ7O9CMpNeVf+WNk5pFKQrkEtZPj&#10;vwMUB50yeJG1ldlEEsUTU/CpiOVSWWWGu5ejvNRWEcB2BiCf9xryfdFJHECcvnEWQzZ/MBlsv0zN&#10;izj1PPgpN/FVhR86kFR6R3BCwUwAl7ALh1aCi4osrJcETMw4Dx0kgwFjafPiNvWT6PkpdwVDiViX&#10;Ffpjdwuw1ip94Yy5XaPvyodfcaQMB4Do9hhJLJeY3CrL/vA/dq/mRl/78Cs2YOH9dvSga+wLrWao&#10;7CIgESspNNUmJgApNtUZ8rnayM4ViLBgJucKGM7R9Y0FMhKnqVUXm8BUtMk1ZVgT+VO6rdFF1uyC&#10;u+3+9Z/atXc+bg1PamynnXSyDezU1kYLOCZ0bmaTBRwwEI5TuwtAeoiJ9Gxul/YSC+nd2i6npJXK&#10;WhlEZomRXCWt5GqYCEusZK70EtgIZREXaLV5XaPN6ppR2tRG95Fm0kebVc+ow48f6C6gJRcOt+sn&#10;jbEbtSHeMG2y3Thjhi257EpbeOkcm3X5tQKTW2ys2FrPC2+3U/repDkk19kXmt1gNcwVOUtGBOaK&#10;nHmN7dV4njXrv0Say0Kbc+WNdtNN99jiG++1aTPvsGHjr7NRk262MdO+ZxdMvdnGaqTr4FHzbNCI&#10;edZn+HzrPHSBNeszz05UQORhLS63r515qe16wjSrd9xUAYpA5SQxlRMELAzP0tCswmn6vJntLjcb&#10;M90LTQQqHgiJdZpeHAEbo4kZrdteICJ9pCAbNb0UxU4CEV9iJV6aowwH2wjwcJEegBQo1Wt+i+19&#10;3s3WsP9tAo/bbYiY2oQJ0+V8u8Bmjhtu8wQai1njB9v1Kl/dMGGgXS8AuU7gEUtgIfCIy/38NhYa&#10;1oIRMA+BBxqIgH/u8M52tb67q4b1ssuH9LDuZ59ih31rX7vl+z+3Od/XPJmTx9qXuv3A6neX/tNV&#10;wNZd77HrD+yk6Q/ZD1b9Xv/30j+cfahBkBM+/e+iaUTaRW56rrLmcj2sxBdgQRk+RlUwRRFdl1LO&#10;FhkHvAs7hSZ6z4f2AXo+wjmVZoRwX5oKXWfIwjQZVolVJEHbx9K6MypFvyOGA06p4zvApDrgkfsF&#10;gHjqr+djodtgDMgxK5SagjUEW8kDqWpHtgQjA3CiREX/iRsLACEua4/YqH3Fc7nSIqcLYOF1b9Te&#10;Ewyk4bFuv6PrOxxPKkH9468OEhs8hp3ropSVNYhM9aB7PlDKS0tVUSYOFtzG7yVNpOzSgsHwJaEz&#10;BPLnyzwnse8OTpn1MFMAWpm/YNcy+KLj8Z1e6sOsTgAul73QSVzsD9YQoBDCf1lD4bGqfq59OUT2&#10;bOmL8DMBiBYMjI0Y6y+OL49LqYoQ8e7wqvBD1yBcbK/SRtLtGwQo3BcRPHpD/ttdWcv1hSGkZwbi&#10;YOH6SHZnkaUFA8HWSy8M0e8kEYfDC2DiOnLEQt+hNKlypa5/1ctYwSLf0BnRm3KsvK668dqPP7Un&#10;tivl9rFXrcecX9oB2sx2aY5GIn2kGUxE5RcAAyDxywKGcxA4VY45U/EhZ6j7m8tNxUpU6iqdS8+F&#10;zp41r+Og9ovttqf/bPc8tdXObtHNjj78SOveupkN69jCxnRsahM7nysGotW5iU3t2sIBZJoA5CKV&#10;si4WG7lUl2cISGYISFiX925rV/RpZzP7tvPy1pX92iUg6aASVyeVtbqUHVwwkvliJwuG6UxXG9ZC&#10;bVgLAJcx2IN1ZqwN7jqdNV8/YbB9V0By8+RR9v2Lxtv3Lplkt1w81W68+GJbdNElNnvalTbjYuJV&#10;brTBOgtvd/737PiuS+yAtovsq83m2W6nX2V7qAel0emDrcOZAsbz2tllw4bZ3CkX2fzpAqMZc2zx&#10;5Qts8RWLbO5FV9tMWY8vGjHeZoyZbLNUSps5eY5dOmWhTb5wkY0et8j6jpLNedBCO7PLLDtBQvLR&#10;HefYQa2vtP1aXmV7N77C6p04TSxluhjKZQITscWzBO4+411alEqGJYR65rQn6y9OLQcT6TXF8sIk&#10;oOu43u3BuMW0MUvsh9HsLatsw4E/tRZj77T+k2+zC6YssosmXmIzJ0y0q8ePtvlicYvHn29Lxg21&#10;6yYMspu0bpwwwG4QUNwwrq/dMD4ABAAHRChhASRLpIUA5vOH9xDgwxylaw3TdyYAmT20i105uItd&#10;oe9xYo921uhbX7WOrdvbrx5ZaQ07TLddWlytkpWYVW+93l4/sz0H3GndbnreHtqukbn6e2bTQ694&#10;Q3sDeVIsZxn8vVONcDChZB77T0xjzXuWmpc50dL/EeXqN9AL6C4HQMi58g38796zESNjY6OP+JIU&#10;/85tAAFswwEjO6IiFt61Dd/0KQ9FOakS8pjztdAy/p7YBK4orMj6mftXAQj242AYckfl0pNYRYQt&#10;ChQSQ8n25dx5n3UfEq4DdChjUXHBXKATZvY6fU7kckXMSly3WZ39b2lPOfDQQyhhHSsN5JPYgAEJ&#10;5nboRXoJSUcQmF4MPzqdq70AHECCYVG+6QMoft+KrRcEzz0i/+4Y/R7xeC5aATR+BhBfJLVJvnCo&#10;5ivMDyk/Z4DcBv4AKENVCfcR2FjbQvz5gPHZMhdg5aUrwIMvO33QfOCvM6uCspA3KzIMK42mpQ+j&#10;LoDU+jl3tzMbvQI0zDDPALKM8pgDBaxD10tvqQUgAhiPe6cfhP6XNFwqkohj+SwSb2hMtNzHin6i&#10;70bRKrjZODOrWj5SVgDzGkDyN9MUtz/Z+Nuftkbn32i7tVQ0SDMBhTbJ4rkBHr6aCBwaC1ykmxTP&#10;0u1nop+Igai0VRRTKUnvKBw71fY4RW6o29fbo+v/af1HXGoHH3C4tT37dBt4XlMboTXqvHPsgo5N&#10;7MKuTQQi59iUrs2dhUzueq4uq6TVBRBpppIWZa2WdglL+sglPVvZpT253FxgovJW37Ze2qKkVb1m&#10;ycU1S9e5CD+8WxlA4swXzQSmos1NG9v1En1vGNffbr7wfPv+tDF267QLtMbZd6eMsyWTx9uCyZNt&#10;9pRL7Mppc+ySi661iVNvsmGTv2/dx95kLfovsiadZ1iH84bbgBbtbHizM2xkq8Y25rxmen9t7MIe&#10;2hSHDrarR47SGfYImzl4sF15/gCbMxz32BhtxBfaosnTbP6ki232hZfaVVMFMhcttOkXXWOTp99k&#10;4y+9xUZfrBypi35ovS642Zr2m2fHd54ta/IM+9JZ022PM2ZazalXSGsRsGtkL0I8Ja0igCCnVlGr&#10;5LZfbb4CC0R/ZyVuNdaiVKVSHGL9F5SHdkT/n1nL8b9UCe8OG3mRSnrT5trVUy5W2W+CXXPhaLt2&#10;4iit4XadAOQ69eXc4AAywAHkpvEBIAAGQL1oVE8ZHOS4ktbhTrr0M98BGpaD/lAxyGHYtzvaZfou&#10;L+3bxi7ufZ61OeEIO/BrX7Ubb/6xXXydInHOmmC7dL/V6g38tdUM+pUdPOlBu+yRzcrIYxPlrJlB&#10;S0zzywCSGUfSMpM7kz3F9w6029Rzhgmoep9j8wQ8mKcO49jq3ecCEEpaevyyZkFHOKwDwHEWgs02&#10;s4jERLLu4SUssY/kePJN3hlDLGcVehxsxhtzUKOL3VGecgBxsTz0HR97CyA5gKgJMj1G7ndB89io&#10;WCgeLwNIVFQqewAn2VRXABQ3FHCCKUzwkcRlMxFC/ac+ejoAhE50lbA26IFcpKZMlQRsjtUaiAMI&#10;m5FWRRehTpi1Eo7/GVgEM0ld65mpOAOK389fYPkNcBbBGYUDSzz/Bmcg2TWFFpNyvJL2EsDx2QiV&#10;ugyklthei42IgTjVCx2EDztEpaCIb7IJY//1zTr6LmjgI6dqZwDiPRhJaPfyledb0TmOEyvE+Jf+&#10;rFgTgccy5X2hdTBDndLVMon1FSE9zRBB9/B4lBj76x32WI1Z2J+dxQEeAAeJx2g6pp91wqCVp/55&#10;vD5mAR2xKfofj85mXhGQPP72f9lFP/2dHTX4Wtu1pQACPQQtxIV1AERggeDeWLedJfAQYBSbLJAW&#10;orPgJtrETrnU6p0wwfrOetAeevUTu3TxXXbQwY3szOMaWa/mZ9iQtmfbiHaNbaTWmPaNbXyns1XK&#10;OtsmdhGYiIlM6sRRINIZXeRcmyqGMq1LM7tI4HKRs5OWIbirzAU7uUzlrZn9BCTSSGaKkbCulPB+&#10;Zf/2diVlroHSSnBvybU1V2WSucO72Dyxk3loJ1pYSRdKS1mos+Hr5BK6EUYyYajdok3y5gtH2E2T&#10;Rtn1YifXTpZucuFE6SYX2Zxpl9vVF8+2yy9dYJdevFAMYq6yuy61qwUIs4er+3pof7tKgvAl/brY&#10;Be2b2+h2Asy2zWxE83NtfLtWAkMB3kCdhQ/FRTZEZ/KjpCOMsgWjR6kLf6waJS+0uZMvtjlTL5c2&#10;M9vmzlykktpimzljic247HqbJGAZPulG6zHyems18AY7vstC27/FXNtTpcR6p4cg764uXFyasFho&#10;qdJWK4GEayRYjCX+02OiclWNLMR7KRPtoN532Dljfmq9p/7ERgkgJ4sZXT5thjSiKXadgPTGyaPt&#10;xkkj7HrAY+L5KlsNFljAPACQgXbThVoTB7rjarG0jYWyXS/QWiib7iIdF4sFAiBoHzCQOfpOZg+R&#10;MUJAP0dHXHcX9+CEQSVNffcdTj7KvrZ7PWvfvpM9tvwtaz1epUOd1NQfcJftMfy31mLxMvvZa5rH&#10;/g9yr1Ry0j7xBgCSzqBdGGf/ooSVyuNRhsfWzokv+w4nwaxqAKGkE+GINO8R/YHGEbM/onN8m/Ym&#10;ZyACA/KmNut5cqNeOKcq/Rh5QBUNgT7Wlts4MaV85Y8bLqoQs1P/Rfo5RtoCHuGuCvYS1toQx2NS&#10;YaT5kqulz4Eyno6stzKA+M8CVvTddHKMISnaIsIw5H1yXuKOcrdfhpHpvb2p5kwcaQlAGtp2zbgF&#10;QKiR117Ruc1iM4oZ5yEs+SAo7g8TcGE23Qc0/y9KYNFBXotxpHpivs57RtIqXwfr0e9HmSvAwkHE&#10;0RDLXf4dSmABIJTLcjkm+kco2TB7nV4QHi8DVbpeX0Iwk+pVx7VVXfJyRA505gMPOxt11aTTpM/N&#10;h01VA0gdFlKJRQlHlFt/veEPK3AAiOdkZWHcrbmUrFTS0h8u3eo5tbc8M4Q5Iw5Y6roHRPz7ivft&#10;3xdnWAC+x6rweqO/Jfe4eLc/K/fLUC7U7wS9FcgIRB7b+rGNvXWpHdBLVl56RrD5aqGHFAEJAYgv&#10;SlfnyG0kV1YNvSFnC1COvVAb0Y/tN+v/2+545GU78cx2dtTBh1n7xifbgJan2/mtT7PhbU63EW3P&#10;FIicISZyho3pcIaA5CwByVk2UaxkYudz7MJOjZ2ZTOrcWCDSxEX2iyhxudCOVtJMLKSF2IiWQOVS&#10;MZMZvdoEKwE8+nW0q3S8akAHMRE2KtXZB6tJ0e3A3XTm29Wu1lnwnKGdbLZAZrbuM08/+2YnWymW&#10;08UjVYqRNfWmScPsBoHJ9RcCJmPt+qkTBCiTbIFE+HmTp4g9SIyXjrL4wgukrYyxayeMsUUSmRfp&#10;LH2emuquGtZfYNLNBjU+1boed4T1O6WRTWjdxC7reZ5cZnIgnd9Pz6su7WEDbeaA3jZrKHZYsRP1&#10;tSzWBr5wyjSbecF4Pdd0WzD9Crv6oivsyotm2Yxp823qpGvsgsk3Wr/RN1mbITfZKT2ut++0mm97&#10;iB0Wz4AhqsSFbZhRvufKvYRWIpsxzq7dWn7PDur1Yzt71F3WZdKdNnzazTZ56jybMVlgOGmSLZo6&#10;3m6ceoF9d+oou1ngcYMY2hIBx3Usua5ulJb0XQEuJSzAAxZCqYrPEHcV7rgFAosFzgDF+nS9A7k+&#10;/1lqFp01GNaoz2Cgyn69W+o75gRCJxgtT7HmDQ+0b395T9vna/vYDxXO+Ntl2+3QHnMU0nmDfWvc&#10;vTbmno323O8JQtT/pja3N1Lpm03Pu8nTJuj6rf6HfWIq9n72Dz/Rir3K9y1OnDmZ9hPjaCx0iy32&#10;W8IKKVVhz0Ugd60j+i0AAu/N0HPkHgost651aL+hOW+rAI5eC79ev+8MRI/rib6Uh9xKG1ZdL0lJ&#10;tHdGpSOggmsqQCQlATNLxPWeOLpeof/1AJDofwE8ODr74CQ8Gwi0L/iJY3KaugaEwYAWBj/hDMcp&#10;R79fMhkQqAkw1QKQ9TsFEBhJBVSIDImxs5zhJnAp/xz326AXvV4vdL10FIDEwUSBiEETM+tIaJ/K&#10;X1HiisyrAJ0K+MBuooSlL5M3Uy6PpRIZYKY/mFe8gZHb4/c3yHLnmyilOKepAg9vSsTZRQd7bfDw&#10;nhbXVmJFbEHtAVsuxmXwSEjtyKzfQwPyOe4pct0ZiMCEshbHGEObS1cBIN5HktgHR2zAMIoYlKUl&#10;YKGLnKwsok9e0nvLAYwOIN6FHllXa5UHRm8KUSzMmN/wt796iS8PtyKXi+WDpRDUBUiZoWCN9i5/&#10;/2cCqPOQrzgTefW/PrXfvvGR9V/4oCycWHhxYindtpl0DonoBS9p8bPOdJsJZJSbhSOrcNJ027/j&#10;Arvh8ffs6bf+y/qPvNhLV81OPt66nHOcDW51mg1rc4rA42Qb2fY0G9HmVD+OPu9MB5DxnXTsyFGr&#10;45nOTCYAJJ3OEQuBkQhABCRTujWVZpJARWWui6SfTO+u0pYAhHW5dJLL1V9ymcDkcuklV/TtYDP7&#10;q0wysJNAo6vNklYyS+WTWQMBFl2nRRkshHmdEQMoum1W/442f2j36F2Qq+sGNssLh9lNfjY+xq4D&#10;UC4c4+u6SaP1c1xeMnGsNv8R3pOyQGvheF0eN8xmnd9XANnSuh9/pHU4/EDrd2ojG938LJvaqbX6&#10;WxT7MWKQALK9TZHJYM5QrMjDpQn0sen91ScxaphdN3WyXau1SOWkhRdeaPMmTlbg5GS7bPzF6nW5&#10;3KZMmmfjp0mkly25zVAxk96L7evNr7K9pFXtcdY8NU5eK6PEd+1rshnv1/EmO1WW5e5TfmLDL7rV&#10;LpSl+bIpV6iMJlAUCF6j3o4bJ4+0700ZZbdOGW7fB0QnDpbTSiAh8Lhe6yat714wWEASGsj1ON/Q&#10;OejxoFQo4JgnwHCrtRaaFLrHXH0HVw/pJrAM8Lhc7GOavtOJ7c+y0a1Ptd5nNrSzj9zfDvrW161e&#10;/V3t+NOa2AMvvGJXa+DYPp3m2mlXPGTXr/iDrPXmtXp6O3IF41X9P/nS/4sbgZJRKHTWMASt1/8O&#10;+0cACIvrSJ3gpCw03jwLhLITjXw+fErPFREpmRlQRgotI5xaMQAqeiuiOY+4+NAquG8ASTT/xVyQ&#10;uBws4i0BD2WpXPUoMw09X5TSEbtjfsgmAZsn+nrpLoTwSAxW2cqBJGamo+e4JkRVQvsB63UAwi9H&#10;DiGfi1+H0SYBRwRIxuvaSiOhHiN1oqsPRAzkZb2RdbryZa1qFlINIFHiittzqaQua+ELWi+EfBkQ&#10;cSARoLDy5u06CUBCzTHNSU+bu4OML3SY2PDDRoeglTQYL5+xkujv7Cf+ACqiPYACCEU3u89g9zPt&#10;dCwzj8Q63MkV+k/WcVyoB0CqludzJUaEPuM1QgAnAchqlZ9WaGgUTKIMIAlIYpPPIFIZS0vYYXZk&#10;+WRBb0qMLnWyq3BvMR/dR93qPechVIy/pUmQ+5AA7LPk9Z5fhoIjmjuoohNRXgvrrk9PpA9EfwS+&#10;nK3wM7NCIgpmg+tL0nb0Txclr2Bf66Sd/Hztu9b+il+qe51udQFHSx1bEoNC17oYB02ESvStaSsX&#10;0Nlzrf6Z023CbStt6cZ/2fQFP7RDDjvWTju2ocTlE6xb44Y2uOWJNkzgMazNyQEeAhMAZNR5Z9k4&#10;Acb4jmIiYiMXaI3j2P50L3FNFIhMVmmLstZk6SNTcWyhm6jUNVWgws/oJBf3aK3SllYPgYnWJb3U&#10;mAio9DnPLhMjuVIsY6bA4nK5uOh4nymGAohcNUBggbOLTnjV4K/sLSajdXlvWYf7qkYv4MEufI1K&#10;M9erx+F6L90MFaAM1Zn3CPuuylw3at2gbuwbpBHcIK1giS6zFk2gT0IhgrKozlNvyiI5l64a3NtG&#10;Nm9sHRseai0O+Ja1P+IgO/+cs/T6+uv1drWxrZro2ElNlZ1tTBsxlUHSEQRYi7WxL5aIfe34UTqO&#10;9MvzVf6arbTbq5V2e9W48eoIv8imK0p94qS5NnLqEusxbom1Pn+JnTvwemsy6CZrNfx71nHU963b&#10;mBtt2MQlNlV6y8ypM8VupgmYxrvGcZ3KVDdNUglvyjC7deoI+4GYx/cmDJHGMUilK+VYCSiuF5Dc&#10;pPXdcSplySqN0+o6LLwSyUkMWOhCucDCAUMOOYH2HLGO0D4E4AO6qN+njff8XCw9a0LHcwQep9uQ&#10;ZidZt9Ma2lnHHGz7ff0bVn/Xva1Q+pK17X6+PfDSdhsy/17rf/0j9uAO/r9lBPEzZy3fN2j+4+9Y&#10;myInULrN/8Z1ve8nnoUXl+PEM7Rb9pL4vwFIQkznsUjk9U3fGUMCDj0eAEIJic3fS1Gp1BSDpjJ7&#10;ADhieiCPEYOreCwWFllcT4y1ZTphlMd5L9EhH93vJPR6ZhebuZ4HB1XoE9I8ABxu8wpJ3C/EcJWw&#10;KOOl8nT0s/HYAEiUuL36kMCDPc7LVvoZ0HDg43WKAQF+MDEGEMKmfKTt4apF71BjyHpdwbQ6Zxh6&#10;QsAkg0MGlQwg1aBSvg+/w4cOeAAwPA5gAuDwWFpBG3FrUZrCKpziQ6CUvqID3s+I9SVs4Do2bH9z&#10;8UYjwyp3mEfHuzcTJk0kM5jyH0Oy5MX1AUoVUZ3elwwcFQDxXhb0E0pUDjzQ3pTG6SWe3JmahLlE&#10;iQEQGEgGkAABmAhlpgwg1XPN0USq+ka8dyTmnAdjCSbC43lMif7QHUykjzjT4bG1+COPLDLKdtGM&#10;iUvMS2zQdP1RuKtOn1v1HHi+rwAQAAUAgYXE3BLSil034b1ytgaISFi/5fktdvqEO9QRLNbRSkyk&#10;jcohigIptlGvh2aHFM9TnZ1AxlMvsXaX/dKka9qVt/zGDjjqZDtCvvEWpx5rnc5oZD0EIIOaHafy&#10;lUCk1Uk6ion4EhNxFnKqjT3vNBsr0KheAMu4DmIjHQQkHWEklLUEJiprTcEGLAYyWWev06SLXCQQ&#10;uahbK53NtnCdBM1kukpb0wUiF8vBdZkAY0bf8yTU6rLiUq5I5a2Z/QQmApkrdRu6yuW6/2ValwBC&#10;XVUaEyhRDiNahTNrBOGI6GDjHCTQQBMYpjNxlXm0KHUtmTRSrGSkzuSHa42wRWq2mzd6sM0dMUBa&#10;xxCbP/p8mzmwj3SRJtbsoP2t4Z57WIeGRwsMO9lY6SWjVeIa0uQ0m6Zmy4Uqh83X788fM0wANEw9&#10;F+d7HthCHnOs0m2VfAtILSDtdrQi1IcPs2lDR9jUsRfalCmX2ySJ/+MEKOMunGcXTp5r0ybNtosv&#10;vFzMZarNUflt8cQL5KbS652g9yGWhTB+48QhdsuUIWIg59vNunyjjAYACLe5e01A8l1KV7puCVZp&#10;ieXuuholDUQlQC9ViWnME3DMk8OKIyaHWWJ3MwXUWLQv0Wc9tdu5dqG+4wvanWkjWp9hA5udau1P&#10;PtaO3O/b9oXdv271d/+OFep920oNvmkXXnG9Pbj2I7vxsfX20u/ZF1Sb1/+L/90mFuIAkk6GsKy/&#10;4pql9gL9L3lpy3USSj5srKlU7v/rcSb+GmVfT5+IE1sEZjZkbK+wh1rx6w4OMfUwNIoAlrypOxCk&#10;+wSYBNvYrNfMSNtNArlNXNZyLbLsfgrdFYDgNb7peVwCDf1uFreznhHCeGiZof8E4whBPBmR+J9O&#10;e2o+OQ8gDY2Ix9oIo4Fh4SqTS5fph4AHUxHfEYAQyxIAojPCHXIY+Kad9A5nGLVKV3W1kbo/0xBH&#10;vIc6tPXB1WUxUdpK5SEHkNT16Rt06jzXmwbEAki0oekDpqxGaahiIU41SwAjgY1v8vSicL9kw+Ps&#10;28WwsigPcKCrpNIYz6EPIGduwXo4Ww+9JMboBnPJ1uY64n6urzqbCkACeFcJQLKAHiGGSVAHQP6M&#10;4ypmtkeqb0oQLl+XB0Ol7nUEd/0h+SJRFxDR7/D4K3FdeWBilMZgFjC1cE7EH57/oWsFmMgMAIjA&#10;Ppyt5EU5UmBFcGRalLai2TGSADy5OFH916SJrPzYbMEjb9jRw9VdLVG92FqlqnaAhzqiNRq3xHCq&#10;M66yY4d+z+559b/stqUv2xEnt7B9v3mAnX5cQ2t96jHWRSWJnmc3tAFNGtmwFsc7gAxrfbKd3wom&#10;giYSZa3RApDR7QGTaiCRRtLudGcj49pro+kgnUQgMlGMZFKnc22ygGSqhNcpWlO9nKVauhxclLxo&#10;UJyi66ZJI5nmjIQzXm1eAgNYyExtZugjMI3LerGptfVOeNxe0wEgnGCd0VgUrYLby11dKsVIhF9I&#10;WvDIPqrrk/dE9/sgbaADtXTE4qpS1xLFli8ReNygktcSlYSumaBNXnlR87QWjBU7EXuARVw2uK91&#10;PFGb5l67W8sjD5U21MK6SScZfO4ZyokiIkQgoeMizUihLDZfTGa+nm+ed9oLlEYpYDL1ZSwUOF0x&#10;pLdN79fTLh0yQNqJIl0mjtOaaFdpnsrVKn3NUdz6/AkyBfD8ek3XikXQdHmdnGjX4aIa10dAiCgO&#10;SEgYp0mQBk1sugINbrteCxGd2yjxXcPnIBBxABnRV8xDADJYACK2QTjmbDE/SoQwvEukW+Gim6rv&#10;h7LVBE4aVMYc0e4c6y3QPPnAA+1Lu+1tDXbd32p2P9IKuxxhhcK+tv/R59gDyzfbsvdjRENsigEg&#10;ZXahzR8AeI3leohKOVoxBArNJJeNIqmWTZJNE5bgGVl6LBxHgM46JXaj974mMKF0tEn/D8EQkh6R&#10;wcE3+7DEepkJMNGKMlL0Wzi4EO7oukXtRj3KUT6V0EvmAAb6a1iOM4MIFqH/+XRC6+CXgcNZiBhJ&#10;GUCCibyh/e8N7XGv8x4SgPo0WUDD9w6OOL/4HKTVOONQaCO5XFVTFjFdYRwIDeTYYxxAaNyLM/uk&#10;ZVQDiGse0L+ggZyl+pkrNXXfZOhtqBbcdwI4MBDOZEF1NqXksea6XBLLQAOAvKzX8zKlIV3OXfIO&#10;cmzwgIc+UE8NTpcj+Td1wruIj/4SJbEojYXGErEnVfle/roqNVB3gJXty9UJw5XfL5/dJMF+nTSe&#10;lX/9qy3/+C/BPhJr8FKUSlqV+eVZNBd4MBUxzS2PoVaJcQAogEZiFyG8AySRocVxNa4rMZHoeJcl&#10;N9UpKyFxycPtf4SsaIZ8VY/DbPZgIdFU6M4wfZ/0qHhDI4Dkt/MdAE5oJdh+c6fup/bC7z+xi+9Z&#10;ph6RawQiYiFtVbqCeTAGVw2Ee7eda9cs3WEPv/5Ha9JlkH31Gwfaccc0tHNOPMbanXaMdT2roXUX&#10;iPQ5q5ENPPcEMZETbWjLk7ROEZCcLgA51YYLUEa0PUVupVO1TnFGMhIwaS8AOe90G63rx7ajrIU+&#10;craN5yhWMkElLrf+CiiminlknYSyFuUurp8iZjJVGsnFYhKX9ukQ5SyVpShdXaUS1kxpJDN6tvXe&#10;k4u0prqNWGUxNTteqqgVmAhnzFeIqSDKX0WcSnJxzT+fUMA+Eo37qt4vh5Ga4RaM7K9cLp2Za7O/&#10;TmWsG6WP3CA9YYnKQteo5LUYgX3cCI+mn69S1CIxlmvkdBratrk1+uqXrOXRMh2c0NCmqJw1b6xy&#10;vUZonoaAYaGAZKHmagAgs0cNEHAQlS7xneRbAcpC6RELdLx6WD/pPP3sKmkuswVqc9QtPo/IET3X&#10;AgGGg4bYxhIxmCViEiTmkoybY0eux9oMmHBUAjIRMYvFuhbJmgvzuBENRIBDMOJ1LFJ2adYkl8xB&#10;VZH8GBUAEPQOfV445ejdAZwB96lijxPan23jBBx8h+N13aCWTex0bVLf2OMrtusu+1pp98OtsFtD&#10;K+zayAoNDrddvnaczbvtt9oAZStFw8Q0k8w8r8iMwhm1l8D1//KGft6ovcZj2PW37O4p/d17T4b+&#10;D5iBsU1/69s9pDDcUZSm/Agj0e+s+5tKxFqUs94i2kObrNtm2azLNlpYSIQyerc3EfHaT2K2BmJ2&#10;RMjDXDzIsXy2n9xTrjPE2b8zDD1uuY+FE+9yBST0Xi+lwzJgUoBNKl0huMfM9yir0XVOpzmC+ut6&#10;D7hZeW5AlPewRUBBmYqjD8eCefhkxRz2mMb0MuteAIJdOTGQRsrz/9Stnrl5hlJHuBBiKJIHDeYv&#10;Jp2VAjRcl+dr5LNVvsD44moDkedaVdXcfOpg+hnwAhyi3BXAwWUvo6XbqqNWIhE4W3YTk4CFsLz0&#10;RANkClT00ll2ZkUZrbb7CtCpFvcrzrHaDjFASbfpteX5JwQ38ke16q9/US/GX8QMNAvBN+WIgvcB&#10;WHwOXjqKDKxKFHxEmHiXOLVZz8wCEKIvJEAnJifGTPO4LV+31gdFUf6KgVU+jtPps/7g9SWXw8/0&#10;x+FNQVh3AQ+3+lazkHjcnNUV43kDQKK0xfcfTBCTAmcqG/QH/uS7/7BxP3hGsR4S0lsuVm8Bc0DE&#10;RM68ygZe96ycW2aDpi2wXffe3w4++HA79fjjrNkpx9t5ZxwrBnKcdT39GOt5+rHWr/GJ1v+cE21g&#10;05NsUPOTbUjL02xoq1O0pI20PslZCRqJayWI7QISQAVxdYzYCmxkLM6ttmIlKnuMV3lrYkcJ7XSz&#10;Cyy8MTEt7MCT0UicgUioVYPa9N4CEKX/zhrUTRubup8FIFcOkN7Qq10wlqrfnSoGgjg/XX0nl0pP&#10;uUw1+ytgL5RhJMJfTV1fjzFnsDqqh8pNpS7qubo8b6hARICyGGagLK4l2rxxcV0nRnKdxHXXRgAO&#10;sY9FE2TfFWO5Ru6u6y6abENbN7cTv/4V69P4DLvi/EEOHlfJnYWGMlfshuTauQKF2SP7OYAQXjhX&#10;G/x8DeECSACQeSPl4tJzz+M6gdlC3X+xejZgQIvFKJagZbgQDoMg8kUd4iTkql+D6BHCDq9zgBAY&#10;yH4LINDBD4jAUK6jm19lqyWEI7I8bVegKQBZhG13eE/PKaOxEwC5UqCLU+4iAL1zcznsxDw6nCs2&#10;eY6N5ajrhrY5x5o3OsYO+PLX7Mt7fMMa7HmgFfdqZMUvnqjjSVbYvZF98Ttn22Wate5NsewJaKeU&#10;myjHwDzcYIOLSBu2jh5Zzlm1/o+36WSSwUsMV9qqtU1/89v1f7YtzQd3oVx/++6qwkbLGT//AwjS&#10;XorKYngCC67TikiQKFWF+B3xItXJv/4z1wMOVAv0+h1IqB5oj+DnN9NyNyQltsQUPF2cygcsAtDw&#10;sj7uqmA38dqINyHdl72gMnmREb4OaN7HEqN3t4o8UIrzjC7vlA/GEU2RaRIijjOmTsJCGBomACFV&#10;uKyB0J4frEJlCxers1Cd7J8Awk6Wx5sn3STbfSuW3wqAuHbijKPyuC7gaOWAxAwg1eJ8vsxt5Zwu&#10;GAmbmLOT0En86NdFacsbCj8DFJV+EG82LLuwEoDUtRznn1O6cLb3eQ8JQAdYaMLh6j//xYdXrYLi&#10;OnCm3hCcH16uSyUgjwyJLnSfNQL46o8ywJKzfH5P9loXt7NLizIVekQGlFTmIl03TxoUKPDZehyB&#10;W//C9YH10LtKARCoMOK4zsJwl+SRvfH5hjOsAirBTLxrXkDhfxcOJMHuvGTnFuR/2cNb/mbDbnrC&#10;9u22RJqIWIi6oI8deZfd/dondtUPH7Y9v3Wc7fqF/e2A7xxpDY84xs48/nhre+Yp1vGsk6zTmcda&#10;19NOsF5nn2S9zznZ+jQ92foJRAY0O0XrZAeTQWIlgwUgQ8RGhnqJS1oJzKS1SlwCmRGtBCSASJsz&#10;go20ldguMJmIPoL1V5v/hV7e0hKoTNCarM2KLvdp0kamdiP1V93s/cQ+tNFfKUEXUX1Gv/Z2sQAC&#10;4OFxJqgsNsGtxOeozNLMhXgaGC8BSCSuX6qz6UvpOYGN+JKba6DAZFCAyezBCMgBIvNGaAPXhn6N&#10;yk3XqnP7WmklSwQai7H6avjSNVqLJVovUHnqGpWaFo4ba2M7qpQ2sLfNGNRP5S3Zeof3F2D0d8Bg&#10;WuM8RaP75VECCF2ep82cxeWFApr5POcILvf1tVi3XSsN41pZkhcLMHBShRAeYjgAQI/GQrmmrlVp&#10;DhEcG/NCgUfkjfXw0pRrHIjkekxfXroK8LhWAZbXyPYM2CwUgOC4onR1tZjeZXLFoUmhW03s1EyG&#10;Ca0OLWxCt/P0PpkF08vanXqinaCRqUcdcJh9++uH2157H2G7f+0U+/J3zrUvH9DUGujyIad2thvu&#10;WepmjzjBrbCOMMOwx/zd+8diNKw2RbrD0S90HT0bTN4DPJyB6O8dANmiI5ZdmEeMq8222mAViOQx&#10;2ZANOc1Rp2SVNnHPo0p9HADFm85CYBIxuKocIUKFQP9nYaXV/6i7npLOi4jtlYUKoGRrrZegAA09&#10;lveBABw8P+9LR3d24QDzUlSKdNfPWI99pK+7w9LsdgFIfC7MF2Gui3pZPJZeES0eV1+JrI/LaCCf&#10;1gGQ1EiYS0kupleVpMKNoEFLbg8FZMLmxpk1LKG2qJ6YBJtseoyIS0+uH85wE5vJdBP9IJfE6rq7&#10;fKP1s/RsH/58PaZ8Xx4PR5VrHZS2wmUV6cAI9VHuQhiPshe230gR9rKXSlJ+XVWUy3rKXN5bQn0V&#10;ay56B6UkrLKRNUUpKWxxAhmxgwDMqMcyG30DJSQ/s4d9MKKXbv9gX87gACCO/nN8Trmb3AdEoXsk&#10;d9YaLMK8Dn/cmNfstVLAA4HNgSNyuyhh4aYC9PgeEc9pPHTTgzOmDCB6PJgfQrprKwns9PNaRHjK&#10;h4j17kwJUf3+TX+xITc+Zd/sfJ19qfU1dtUD79qPJLQfemp7lRn2sz2/cpR9ae/D7ct7H2gH7Heo&#10;nXrc8dby9FOtw7lnW992rW1gh7Zara2/OrX7yWHUt8UZApNTrF+z062f2MhAWX0HCSwGNheYtBCQ&#10;aJ3fQqWuFipztVRZS0xklHpJRkt4DxYibURlkHGUtP6/6v46Tqvz/P7FZwaLu+DuzgADA4O7u3sS&#10;3CWEQCA4URLcLUjc20aaxpOmbdxwh8EJSZp+2qbJdd7ruveeeaCk7afne36/c/64X3s/2x6/115r&#10;XYIkIrN9LMAxlsgtSV0TuMud2AGJqyO+CH7GnTCK6X0I8UW2uhs2MY0Q0smY7QIPDyGOz+e8MVxv&#10;AtFBU+SHdJUvooghQAgmciegMtVZSWsABD8FEJrTD1aC5i9mMx82ci9ylsY9dFlUscD7mfQfRoZa&#10;hHy1UImDGN8PwUhkij+INPUAJvhCmjI9pDBgIrlmE9o7+xa6NCJJzQOMFgzBW2CSvpexIBr3Okix&#10;HRntXpnXTOj3SVJj0tdEvnCoCheGZD7PcUGGeljJflF2uIfcKm9DIbcECXjJfM4Ve5BnoSrI98Ei&#10;xCp0HbEMZe4H4IG9AGIPASCSsiRjqVCickBUm2zuINiaMsuRAG8HxCdowALv6MfnQ7DB2vmz7Teb&#10;N9lvHt1qC+fOsQkjx1rv7n0tPb2ZFS5Vy/KVqGf5yjS2vOWaWvEa7az/xAX2yqd7yfkI/zHNS5qj&#10;9L/yPDX+zw4eTIZxBJQmTlXI9YZJkq8kU/nEqyEfBF/DM8TlI4ScjGB8R8Mn4FBSxEuDCFA43j0P&#10;+RsRC8hqj8v5WZndWmdC9+oPEbNwkHDgiIeio7Klfpn7HkSkoBbNI5GPI+bhXQg9pDh4Nw50EYAo&#10;hFjtb0NDKi1DIqQnPWroc/Dz1AUxYmbOROL+66rxFZplqd99DB5aPx9AqlALKwFANKlosghG+gW5&#10;HhHjUJZzHK0VH/tPCYge9ROfHwAgDhvNAgOXd0Lim+/XnbDLVkH2Ca9BXQKlP4ZjYpD456TH6Dlc&#10;BtPrj3JA0BtDaXiVOtE+HrtvwuAHEKK9Qh0cX+rYaOkRYWwP4cghCsPZGa9TdzyafENxyRDd4VRa&#10;dxQOIkza0Y/CpUH1KeGc0GwqvBd91gJrf108x+dIYYpJj5tYBUkx8qU8y12ApWWUPCgfhMdf8sPy&#10;qsFR3S6xDgcUgYfqXEUA8hXmn+i9bgj0eXoLX/WGj/yQz3mNvi6GFHshEQMRyAjUPKpLP2L9qHUc&#10;jXt+ve8v1nvBi9Zxxov2zFd/IySUYn85b7Kky4tbnmsq2aVXVeAOspzlLVjBKlSsbu1aI2FMvcs2&#10;bdxkmzZtsjWrVtpi9ZKYPd2mMpGO6N/Nbu3SDkBpZL2bplu/FumUBalt/QGR/oR1DhBDgakMalIb&#10;VoLpjm8yDBAZxrrAZDisZBRy1ki2j2Q5irDgkQDKaPyTMbCUcW3qASJ4IgCJjNspMtvdE2mN9NWI&#10;u2HCiJ3RwHDwX4JMlsE15bE0dGlsMgByZ3d8km4Ah/wSAOQORXjBSu7GYL9bOSeY8bPpqjgPBjIP&#10;Gese/JH5mMnzAJP5tzCpsu0BEgYfxBB/gIisB/AyHgZEFsJOFiJPLZHMBXCoQdZDREU9rKKFRG3d&#10;MxiJSoDBct5tPQiH7ckAlAZTV0r7hsBIhuA74MHco8Hz3gMbuhcgux8GcY/KuRAJpVwM1Qi7n/pT&#10;91J/6j6WygIXSMxnslcjL2Xxz+kHuMIa5PuoYKUA5D4kKSUFSrJS/ocnDyKBLVEAgVhOxExUKHEO&#10;Et9MGJrYmoIXJsH+JnaDVQ2kiCJez9aVi+z911+yXds/t6NHDtqx45m2/9Ah++yLnfbSa2/ZsjVb&#10;bMydc6zboAnWtMsQa9N3rI2cudCefOsT+/oMur7+j/w3vuCmTjdmn/K7drOb/+sequUeoF/7ASKJ&#10;QmVcTZ6BXYTkv5CUF0JvJTsFA90lqLiGlLN7sY2oIKGq1krKihs5uVwVmlTpps0js1zKCsqAdzYU&#10;YLgpHnc6FOPQEOMIAQCJ80XwiiPPQ/+1aAgodZyaPikj/igAIpA4LBahaCnJTwzV7NI+9WU/ynOr&#10;da7GYeYbMS8BynkylUtWoa5XdrOsmIFoGa4ZGIgkrB8jCatyVZ7YgpwSTWqfekRVPGEzYWkCjyYZ&#10;HfMZX4zvdzkkccTGrO5y5Q+EOOo4njocm80mQhiptgWQ0GtIDB/2hLcEM//frWcBjPwU5Z5EiXUB&#10;8JSXoiTHYMJ75JZ8FDEUlp7zIVM+9lKi5Zf8aL7khyBQCYl34S7Ay7qIjYjN8DpDqGBC8k3CXYW2&#10;C0AUxaHhdbO4RujBHsD4SxjPl/gpkhBDRmic/RkkMfkcn0dJip9Qa0tRWDLSFW6rO6+ssvN8wbt5&#10;HwIRJULuciYSfBDP6XCpLDAo/eG+jD0ReS9aT4jUcr8myhmRFyZ5bocKMQJauhtSrPoOl7nMtpIZ&#10;vPatQ7bxt1/ZDUWrESlD0te1ZZAdatg1BerYzcXrWsW0ltb71tG2dP0W+jt8aftOnLZdx0/bjqMn&#10;7IsDB+zDr7601996w56iJeqa5Utt+oQxNqhTG+sBK+kFkGj0prZUn8YaAAsAMrBZOn5JXSK56sBI&#10;qDvVnOgdto1oWdeGs31ES5LRWmUQyZQRgIXQ0FGt8EoAg7GAgjMSxgSAYTx5JSMBjuEA0UjYz7Bm&#10;1cmCZiCbjQKAxrStjzzG8aoYjJSlYo9TYCAak5kYFd3l1YM9I145J4QHw27kr8wRiAzqZnOYfOeQ&#10;NDcXaWvuQAELbVyZ9CVtOSMBTGS4PzCMvAoAZNXkUTAUwAOPZBk5GYtgJjr+fvplzKdn/GyASNdZ&#10;MAiAItrqXhjKPWyXZDZfzwNwzCYBUoEBc/RalOsCQ5qnnireRwWwIFlyvmeBKw9GyXwwBTXzUhVk&#10;rzOmemNR+DLMSj6GS1mAgwBjNfkva6hmvJb8EDWKeoDyJCpZcj9sR4maOl8h1JMA3QkAxxQYxz0A&#10;46YlD9o7v33J9u/fZae+PWun/vq9Hed/cIKbtZP8307wOz3Gf2T/KfzFPYftlQ8+sydf+4O98N7n&#10;9vaOg7brHB7GX1TYj/+KmsgRBfkF4zP+Y/p/Ssbdx6S6H90+SDcChti/kPQkCShiH/yPPd8hgW2E&#10;cudRNBXzgIoWKjnPa1MpSc/7aIRKuCHiKuRnhJIiAUiCdBWqAWclIbMtgEUAD2cgCWG12YUcQ0mV&#10;ADBxRr2McgEgkzqvKRPAkx9xVExDTMIBRN0Pqd3lzEMAoqWGWuMKSAIjEejEoJC9VMHIROCI13Vs&#10;2Hc+gMBADuKBfM6bknQhE1jVW9VbXEDhGrlLKVE/ifjOWUvetEJ3s0FBUkh47FKI7tCjkNBgzCYe&#10;GwETk6cDF8+lc85nNCHy698Bxy/t9+vqjluhxXx4eg6xk+xmV0HOCuY7PgQ/BA8ddl8lDIUWq0d6&#10;YC9BwnGw0BerwAOBh1iJ00v9IDSpioZGS59kw137Fyo34nf9ofii6LYHIUji89DmENYc5594gy1e&#10;j+dxcF1JVl7+ROABiCiiSszHgUF+h4DCQUO1rKL+zQpH1N0R19Ufyptjcc7XvN4vuY6AxCW4KCrM&#10;m1/5dx0is2J5Sz6IPBrFxe/kdezk/SjO3MP/uP5HZ/5q7x39wZY8/pqVqtbACpSqYXlL17WCFZpb&#10;xbrdrEmXYXb73CX27Bsf2NfHzxLrzp+Ta2kcwOM5wOMDfC4Hvv2z7T1z1nYePmp//OhDZyXtAI1e&#10;LRtbB4ovtq9f1zo1amBdmzSyHk0aWu9mDawf0Tr9m9WzW5oCJIDIkGZ1kbm0LjDhMWAyWAPJS7KX&#10;vBMxlpGtkbqowTW2LayDOlwjYSeDJZM1rGlDGmHkN0y1WxoTZtysBgxEchheCCAyFhCRtDWBsipx&#10;RNftRHwpfFiVgxU+7OG/AMg07tzlscyEidzdvwuGe2cGocLIW3f3o+Is4DI3YigL6Kj48PBBeAmw&#10;EXySRfQrWU3C4MoJlEuBgazAK1mB4X4f0tU8AQSsYy5sZi7ANHcAzGZgT0YPQEPrgBXPOYvnvlsS&#10;HQUJxYhmaaiCMbKb1wwj81t1w9TtcaY6P/oIobVq6OUFK6OilTNgEHOIWFuALKdcDgGF+tKvJkR5&#10;4+Rhto7sdNUPu4+SJfPxk+ZSLmYGgDMFmWoybG1SLwIUkOw2PnyvvfPqb2zXnu128puzdpaKsyeY&#10;iI/++BdkE/qK81/L1GN+Xyf5zZ76O61zmSiPkudx+Ae0epaqKXVYTaNYl2yjCCtNtF/z/9DNmqQf&#10;b6Ck6rmKLvJSILFPiEwVTfSSmrLqSGniF9OIPMTQiS/IwXujwJS4LMg+ZG713VBUVTgnkru4XgjV&#10;jTPCI2k5Cs31bG7ek0dYyQNxD0OqRai4EVci15yiUOFQETfkqShZUJngel8uXzlwyI8AJHit6pIY&#10;OhwGNhF6rAtoIkOc49Qd8bBAx8HjQqDIBolfBpEYQOIorGpVoHg/26e8CW+vqsnfmYUmc90hR9KQ&#10;oohcN49YRnyMSyK6cxXjCA2LdJznhEge8RBVLWXWBtDJOjYCmmDaBuksSz4TO4kM+n8lW/0yuOju&#10;WYP3weSscV5yY6LEpn2aMF0yi2uCRTIeX2BgMAFAJGNlf9Eh9T9OchRw7OQHrWKFAUAkYzHpCmSk&#10;0/Leg4ekz0yhw6HmTshlUekUzlOQgIaYEcObXfHdbOda/vr0mULXv2LSFRvI+hHyYxDb2OnyFcPD&#10;C0MphKxQvsgPUUjvHgGdGAcA4kzIJcIogiwy+0NkliLFJC0qjyScI/3VM2Ijs1C0fafKxOPLvPzx&#10;TrvjniXWc8gkWtWOsu5Dp9nke1bZxhfetPe3H7adZ34gaYrX53ddWvIH47PZJR9HQKg/C/v2c8wh&#10;PqP127ZY315dbXCv7larQiUrW6ysVSpXw2pUqWv1ajSwxukNqOrbyDo3bmK9mjS2vmR0DxCoNMlA&#10;8sqwQRqAySCAZBDMZGBTgEHhws2pvwUbGdaqng0HRIZT1FEM5lbJYw2QyeprEGLcoJrdhrk/ojUM&#10;JPJBJGeNVrkVRXwpIx4t/0IAUZFHSVtTySWZrlBhAQYT+nRKqMxAEpJRP72vfBcBi4Ckm4978Dfu&#10;w/CWDPXgEHIrSBZchqy1Am9kJSCyUsULYSiSpuYNElgwAKAFrM9nfc4A2E40ZmPmzwZAZvPcs8mg&#10;9+RIwGMOYzbgMYeyLrMEHLAN1Z7SCKwjgMd0yXFiUXoPCltGmpszAGBgxLXE7uN1LCcrfe3tQ20N&#10;QCLfQzXGJHndBVjdgbQ3pTdBCsMoSjnvbnvl2cdt144v7cx35+wUv58TTMzH1BZWkT7elAmZJbqb&#10;Vo/xY2w/zp3vUX7PmUyWR1WLiv+X9wnnf6PhfoYmZcm2/AcdPPhdyQvUZO01p5wlxP+FEKUYssFl&#10;iAs4EkqGRIVT/X8UjZ1RQzlV9/U8Ds/hADS4oXT/RNJY1GzKEwnlu+jazmpUAj6Ex6oOlkc/sU3b&#10;90ahwDsVtANz2qmMd/7n3ntcQOHehs7VCNV7te7v3UFC0VMBLGLA8M9Rw5mXQCI+JuRz6JwjDPc2&#10;Yn+D7yCAxi8xkGywCQwkisIqXa2y07xPeEHKL/icySlM9JKhBCCxRKXtETiw/1OXYsLk86nLM1qP&#10;ZBl/nD10t/255y2EO29plJJw/O7WASUGEO6wJZ/5XXr8fGH5v2EhIRM+22yXzxA/lscS1hMiyOKM&#10;eY80kvwlOS0AiMJXA5CFkGJvshVLWTK2nHpGRchiAIFWxwzEASTBCwkRbtnRbqF4WQQW/LC28yNR&#10;3464z7v3XFF0ib/mqAQDn50nTPF8IVs1irTiTyApziOv1BMh1nP9xxwitFRfR9v380fUuS5nZQFI&#10;KGniwMGdnpZeHl6fld67GBaTvd9F6Q5LVB6dOJSMFtXnvdJr/Y2vdtszb//Rtrzynj333mf27i76&#10;Z5/6zvbAmnY5e5GcJvBTD5Kfo3WVlQll5pV3oqxi3XH9+t33bebsmTZkQH8rUaS0XX1dabvq5lS7&#10;Jl+a3VSgluUtVN2KFKtpFcqRcFa5rtWvUcdapGdY24x61qFBA+vcqKF1b9zAejaGrVD9tjfA0qdp&#10;HcClbiR/1cNH0ciAaQA2mPcDkcb6NcDIr1fd+gMkgxrWgLFgzgtA2qs0ez0ABAlMeScUe1Ro8O2d&#10;Q/8SlVBR7sk0lVAhFHgqk+i0XoAFk/h0woXv4g5+ujwFvAUxg7vYN5VxF5Osho6ZqQmfyr1z+xFa&#10;3B+PA3ZxP0xjCaG4qgy8jOKFi8h4v19muqKyYB73YswvuCViIFT2nSNGAjDNgeXMhfnMBbzmI2XN&#10;A7jmari3oWrFKtGivBZaB/dSQh9RZipIqS6QgIbYykzew8yoC6SKUqro491RoqXksQfwW5SBvwjv&#10;Zj7hy3fzHu5k/x3dYR8898NTJ9oLW9bbFx9/YMdPZdoZJt9TTFSZzDuHqYKhu+Qj0tf9Tjn0BXdj&#10;17dLmlEBQyKDJL3wPzjMb1YT6H6uo3wOL5seSU/B0FaV2ti3iMuBJBjh7g9mA4hP+FkAEvyM4FUE&#10;APESRhrO7OVzKDEQAOG/qX7lil7yidnlozg8ViGyQVLyiT6KbnJj2hmDJnMG719D9ap2eeOqwGgC&#10;sGUb3AqpDWXjBQZBkvIIK9YFuAJePXd4DQKPEHp70LslRp+fgJnXouf2zzsRQLLYyMWYyflM5XwA&#10;qVrRE0g0cQsUNLk7kOiOVHfeEYAEQAkMRBKXQlc9MigCEIFIFoAIhLJAJYCGgOkzzgnNl/ACYqnL&#10;I5okmfG8bPtERQE9suniAJLNRmJp658lLgFGViSZJl4m8ABA2ce6rJVVaiUCCAeQ2ISPTfwLo74C&#10;RVZ2q0dZiUEwsltlinEEAz1si+rOuAEdMxZNxtl1aDSJh1bAISos7kMfGngF1hNGqHMVyg1Enob7&#10;GqEE+y5nMZHWGlNvfmjBENTQn0tF1xRtEqQtabOes+OSmr7fqJ+7L9W3nZsF/TYUocYxkgk8XNhB&#10;ibsvhgrIORuRXixqzm9ix7e81m+IggE09vAdS6fe48EFAhBFqFF2ggQwZbfvZHgekocwR8mLXt/n&#10;H/b2F9vtwWVLrV+vvnZzvtJ4KtUtT77GlitvE8udrxHr9eySm+vYZTfXtKvz1rAbC6RaoSLVrUTJ&#10;6la2bJpVLF/LqleubXVT61nDmg2tWe0G1rJOhnWsX9+6ASy9kcL6Aiz9YS2DmiGFNa1n/RpnWF8y&#10;oHvDQPoyBsBIhuKJjMV0HwVgDEfuGs0Yo1IqqhZMBvyE9o3xRejlDnAosmuKPBH0/juZbKf2bM9g&#10;Sc7JtL6wEJeVCCRAVnIjnmPu7NEeE547dkz52zvR1pcii7d3JEqsI/5DZxLuyKifx8S8GO9jqSZr&#10;lUwhSmsReSX3Ub3XjXQxEgIQZgl8mLjn9KFgJM83ByCJAWQuoCVQmKOw436SsVRsMgBIzECmRwAy&#10;nW0zxVIICJgF+1DDrtmwKZVzuZPXeAee0VQAcxbs5l6X1Hq4THdnj042oWt7u5NKwivmzrL3f/uq&#10;HTm03878+Vs7zUR33MNEudOlD9FhNWlydhEAJEQGBdlpv3p+S4aR3KLJj9/H4Yh5eOQU/43QnCl4&#10;F3FIrQOIJmFJVtoucNBNj+QfJQCydFnXR7ghcok3GmLXiYZ3nOHtSX3yQjyTHLlVrEMGtYDP7/KV&#10;QxH7EGHyP+yTfTCtj+p9uyeBD+HvVWVClLAnT0NmfhxiG/ItghQV2Ir7FdFjLQUgHlHmkpWeJ3RF&#10;dBbh4BEARL3bPSyXYzIFwtH45xDdf888ssN4ExlIlcr+4QfWIWYQ7v6z/APJWpKWmLg+1T6Xm9S/&#10;Ik54C70o1MAoBpDAMmImEbMU6kQJPACpj5mMNCkJSARGHhHE+ifQOG0Pj4OscrERop9iqSlextnV&#10;sZ8SRXZdABznA0k2cPxSVFcMRlkGvRgB71Uewnn5MpF+6f5H5Htkg0ow2jVRx8wh8dy4PH4onxLV&#10;7JIvIxlLHogzBXkloXx93KIzqzAa+0P1YPV3j7RV9z3iPxLrMtYFItKF/Y8Ut+gNGq1AK4T3hla8&#10;4TMO0tWnrH8ss18AIsajP6WSkhQOyWt0CcDlgHDXJ6PRqbhkKYGby3wyDUOI4k5CnHcAINtl6AMS&#10;Ag5PkGIpr0cg8jXMZDd3Wy//8WObc98D1q1rb7v25vJ2Sd4GliN/G0vO386SC7a1HIXaWM6CrSxH&#10;wWaWq2BTy1OgoV1SoJ7lyV/XLs2XblfkTber86fZjQVrW/4ita1I0TQrVjTVypeqaakVatGXpI41&#10;qpFBfko9TPrmhBE3s954LH0aEkYM8+hdr5r1qVvNhjStDftoRCZ8IwCkIaY6DbCI1hoLIxnD+pi2&#10;IadBADAFUJDmP7kbgNC9LY+5G5d5LBARC9GAbWjbZPrAT9OdOjkQd3D8xE4tKJ6IpAZLGtq4lo1G&#10;fpuAzDYR038SpT3mAj4h10LVbilqSNHGVZRFuY8JfEYPmA5jBsznbpZ34T1oOVP+B9tmwCSmyxAn&#10;DHk6DMMBAilLfohARMa5WMh0GImzEElYgIdARL6IhnyUqZjhk+kgOQnwvJ0xjXyaOYCWvJ6pvTvZ&#10;5J7dbUS3rvREmWh/ePc9O/3Nt3aW38UJfkvHdDcs5hGZvUek4TOpH+UmQvq8lzyXTMN+ZU6HFq8B&#10;OI7wWznMsd5fIwq/9Yq4zn7D7zKw7CABxYUIs6rZ8tsNZc8DkMRh76E1Q1xnKs78Toya0u84ZHt7&#10;qQ+GEvQEfj558zsNWdvBe3Aj2+tHhUnfDW6e4wg3WgFMABCPogql3YP0FYAy7l4oNhH3Rw+91OMQ&#10;23BNne8MJhoBYLKT/ULin0AklqYCeIjJxSPb5/h33se/YCBlABAlErr279JKiKUOctOfnZF8pGxr&#10;TfZRvSuV2vhY9ZlU68k1cqKC+AJUEkN3rLEHIsAJMldgNg4agIckETGNjyg5ruMlKX0KdfuUL0bX&#10;8gxtZzzBeHfQcoAKLMd9lGhfSISLfJbIrwlRXWJPEYtwPyWbSYSQ4l/KJ7lYX5SYjQQ5z7PwBSKS&#10;kiIZyKOynImIcUS+hzOQ7BF6bmQzk/OARpM4P664mZYzEf48AhBJWnHTG/df5Itom45x0Mku7+IA&#10;kjC8BDQ/Gu+B7EwkGIja7vV0ROfZJs9En5GkxQAgwUP6nOMEIGKlX8IU9R738IMXIO0BREJ8ve4A&#10;VdYhavkrmU8ejzM1RZAEs195MMqV2engEUqryMcRY8sCVMl32oa8tY/OZ1tffo3if9Osc5c+gEE1&#10;y12gJcDRyZIKd7bkol0suVgnSykWlslFWS/agdE2jCKAS6HWfk7ugi0sDwBzWYFGsJW6dnneWnZl&#10;/hp2Q/7q1OmqZkUKV7G0ynUAkibWpVFTDPr61hsQ6U7l4J4UgByCfzIaABmO4T4MsBjBGIkX4gDC&#10;+hiAZQJ35pMABWW4T9aAWUwGGG7vqnVGz3Z4Am1sihgHhvKdAMdU9mnc0Zn8CI6d3KmljSR67Fay&#10;8weSbDmYTP1hANlwyr0Ma1QdIGkAs+hg9xO++wD5HotGDqC0OgY72etz8FMUnjyF/JZpANOUzir+&#10;KPYCGMBgpvL6xBjUN0W1pxwk1F9eVXBhIpKsvP882xSOPLVnyLhXVNl01pXDIUNdnSHvIE9mEkUs&#10;BSJTufbdvQSKXWg/28kGduxmHdt2s2kz77Xt+w/bN8wvx7nbzuT7PErE52GW3l/DJ8Kfg7zDb1GT&#10;oPsZfncd32FnT6QCGHkfXl6E33DcYyO7S2hkUIt5cM3AKKLGTC5RxUwjMrF10xUN1ZxSBe6sMFsP&#10;DonqUXENBY2obIhARNFVzjS8xW3EOCIACCwgG0AkFfnE7cdFvdMlywkUY0bhYBquk+VDOLOIzHAd&#10;q/cebRNo6DPzsFuXzCKWFp0fZ43HmeMxUMTsI7yexAisi0Vd/fK28ySssrS0PYEpspNG9Poj605R&#10;E6OX6Yh8DjEFAYjLS+5/aEKJelZw/MdMKhqf8AH7MWIgLB1AtASIxDwC6whAIhbyMcl7AhABj4NP&#10;dA3dBX8aRYB95oAShwcngkd29rRYiqSxMEKUk4NgZMyfH2p8Yejxv2YhQfYKiX7yQnRNLzAYAUgi&#10;k7g4+7g4mCQCi8s3WfJVZNLzg1aio/sjCut1wz2E9cV9S0L73iBzeYIkj0PV4FBEMSQShtIKouvS&#10;cSVzSf+VwehNsgQ2/Jg0dA2FFX+m6LpoCDwC2+T9I1kKQEJ+CdeIErTisg4e5aU/GwCiekGed8Jv&#10;RcDh0hTSlbMLpCtJWNt/+Jn9DLZ7vot/pvpsVcvLvO/Ag5u2WLe+g6x1x/52WcG6sI0OllykuyUV&#10;72HJJXpaUgkte1lSSa33tBTfzv6S3VgyinWzHEUZRXpYjuLdLFexrparaHvLWaSt5SzWyi4p0swu&#10;K9TY2cpVeVOtYNEaVqUCrARzvmvjptapTpr1qKN+JY3IJaGTYBsBCEykfROXs8Yga41BvhoH+5ig&#10;MFXuxicxJjKpTuraCn+kFdIWg20T9JgSKncCJnf1xgth0p2OdDU1YiJiIFO6tibEmMq7AEh/aoYJ&#10;RG7LIBKsXlW7rX5VG9qohk0gEkzGtpdfGdjZkwNXUMtqOWMm150E0N0JcEhmuovnnc7ruouhcFpV&#10;I76LqrcCCVUaDoBByC7RVzLKBRhqxCXwmCYAAUju7CapijIuDjzySEIDrzsoRTJF1Ykl0RHoMKRN&#10;e2vToKVVqdXayjXsZWPmrbOPDpyyk4BG5o/IHgCJwMPrLEVSlTKgfZ3f4iHJUWIU/Mb12PuJe+SQ&#10;QCR06/McDt0IRcDgpdT5TcbVaj10VmAhhhFFQ8UdRAUqXjzRJavzZSpvyyBpWFKwex7hv+WlRXTT&#10;JwbizxmVNRf7cCaVONHGMlA8OZ8/SftkH8tMCZ5DFlvJMrDj61z8eokA8U/RUm6KBykrPk6AcfGo&#10;qv9u+3kAUoY8kJMAyB7uBNQP26MY/EMM4aHKQfiSL88jmFyHD3fvXp/JazQplDeE87qHokncfRF5&#10;JAFAnIFouyZ67ZPf4UO1o+LILqLAeL5PxEJ0xyspKysqKIQYe4a0M4/EkGBNbgKQIJm53xIxEk2C&#10;AisxEslwiQmM2cUE47yUOBHxQr8kAEicVBkSHgP78CxzH3GJliDVeMRVlG+RtS+KwnKpRsZ7NLLP&#10;VZmQqDOaTHM+B5WR18juUxK6MTqAML6GEgeZK0hd3ghLE7h7LRrcMXF+mNSz21WGTNgQzhsqfQIK&#10;UPIdaM5f/OXP/n1JxvRQbgGH1+QKDb1COelA8wVMcX8Dv+PjjknX9tchqU3Gu/JUolwVb2glJuI3&#10;KgIRY79qdAlA9JkGX0kBCLuRsMRApj+0xGpkNLNajXvZZcWaM+kDEMX7WlKpfpZcaoAvk0r3pyoo&#10;o/RAtvW1FN+n0deSS2r0s5QSg/x4PU4p1cdSSvbmcXfLWaqb5SzRBXBpb7kLt7RLCjaA6aRhzqda&#10;zSoNKD9f36Wtoe3aABzNABFG++bUa2pB6Y0WNp4JdAy1m8arphNG+njGOIa2jWMC1+OxFGEcFx0z&#10;Uf4IAOKRWXgU07vjhdDSVjKWA4vMZ645kiixWwCMW5DQbqtfzW6tV9mXtzVItcGNqwMyGS5RTeec&#10;Ofgp98FIluCLLBt7C2Z6N2QrAApgmgHrkXylMR05ahqhuAEoAjh4K2DfFsqzCFSmqwqxAEQMRe2C&#10;CU+eCohMYynZa3pvzoPBKO9F/s6Erh2tS8MmBDFkWInKLey61B52faOR1nXGZntl+wkHj6OK+pFP&#10;wIglG5c/5V9oUhfzkDTEf0AAEnqJR+VEIpnUmzMxQjtphe6qoVOQpFTSI+7MFxosRWxDCX1ZclaI&#10;tJLRHnyOwDjiHKnsQoWB1asyhVe81Xwo6VYAJ1DjdymJzZP1IknoP5mgBSDxcYngE7yK/91kHrOJ&#10;C5/3P7rWRc3z//z5LwCQKnaSTHSPzlEVSNE872QVNEVFwoQyvwFU4h7DCr+Uph2yrEOinFiLqlUq&#10;RDVE9sQd+DTBw0K+0+QUT/TIWG7Yh+ZJAYwAEPdbNGEJpBJYhqSqLPBIBJHYvwkyVrZnEuepBPkr&#10;SGLZyZGJABLksShnJFEak7zmcllIhgxJe2EizZ74E6KysoAku+aXF5HUdn1GuoP3CVKlTYK0o/yR&#10;EAYcRVhFDbXikivenleZ8QKXqBFXdj+TABzOLAQKMtT1fQlcBD4uqUVDzIQ/YtxpMe534C16icPf&#10;/XcqdP6k56KT4w/f+ffouSoMfbcqIhey24MUpvOyAMSTrUL0106PJIsiwfw1hZwZ94wYIWOf342M&#10;dMAjeCExA1Gmv8KddZ56O/yVEOAHKWFR3YpV7WhXlIVJABbJpW4BMG615NK3sWS9LMuyt0bLQWFb&#10;GS0Thh/LMaV1HECjfbqWA4/Apg9g0sdylexquZG98uSvByOpaUWL17YmdVpb/3adbUjHtjamMwyB&#10;u/txsIkJ+BzKqB4L2xjnIAFYYHyPjQGE9XEYzeOoNDsWz0DG+zgKMt6uGlxM6NMw1e/sTO+RXiHi&#10;aoZqcvUnDBfTewrXGE7I8WAYh8atYiCY+QMzqlp/+qkMoU/GRFiQui+KWdzNtRaQD7KIGlQrKNK4&#10;hIq7ejwduewuQEb75YEotHYqoblT8UCmdm/sbEI1vabxWAASGIjK2EvuYhvViAUckrume995RWhR&#10;CJHkSX0OA1o2x0OqZyXLZliBSh3turRBlqfuOMvZaKpVHbLKVr6+CzAQgDBJRizigHtnimQiSZDf&#10;rLMOSVOMrF7i7m2o6J+S/UJ9t+BvhOAPRRLKxwt+Rra3EXsczkokYbkMFSrVhqKGKtEeAOi89gf+&#10;P4mjKkOTuri9g26G/LkkrXlUFRKc518EAFFU038CIInsI8hf4bz/aNI/j+n88mT/f/Jav/SeLgog&#10;Lmc4ygqZSebyDMtwR7BHuh9/bH0peryPP7Y3QsH4cqOUzOQ4k9L7ariExHBDVNVeJXkFE93rR/mE&#10;HWo5eetWVaHVxO13ugorjfNFgtcR8kuCrBJYSbZhnshGsllKnLAYwoTj8z0fJQuYYlksZiAxqwlL&#10;Zx1Z0pmuE16fM4/ojjrU9AoF3EJdL8kvUfkRZyGhDElWx6+YdbhMI6YSTOVQ+yaxdLzKrUQZ8y5P&#10;BeYX9y0JPT6CfptdJiG66xdr5DtUYqJ3VYyYpEtbCXV44p7uIWQR8KAF8S4SuXb+/XvA6hzM7VvP&#10;O9HrD/1FoufSn1gSQuStZJWsdnBR/gkTv+4S1VOBP4gnNuq16g8qAHEQ1fsW8wg9SmSiexmYaLsA&#10;Roz463N/ttEz59vVhWtY/krd7IqKAy2l/BAAYKiP5LLDLKnccMYISyoflskV2FZ+mCX74Lhy0fBj&#10;OYftSRWHWHI5rlMOUCk/mGsxABgBUkqpgbCR3pazeGfkshZ2Sb76dn3+dGtQp70N793fxvbqYuMA&#10;jfGAhwBkEixgvECESKmxMI5xHWEdYh4wjrEdmgIaVJhljMQE91wSgGQskpcM9wkAzO2wmbn9ulF4&#10;sSdJfSF6ShFNc/Ez5C8Mp+7XEIBkKCb+MPJU+gIeXVNLW38AZRShx7fjedzBc06BEYltzEfWeoAS&#10;6ssJ95WspUrA01Q2BGlMFYanASZ3EjZ8B9FiU8QsAJEplG9RX3kHEhWJBBw0VDE3eCUMTPa7YB9i&#10;JQoUGNaupbUj/6ZqxQwrVKapXV+1l12dPsYuaTDVcjSaRVn/WXZj54dt9Pr37bNvMM91hw1gHCR6&#10;yaOrvKOfAERzipoqKTmOu3tnFVGYrGd9h8i+UEokyt+QFMXv2oEjkqMcSCKT3PdpLhNLceAJUYhe&#10;XsQZSGATiea5SqKLsevmzm949H9TArEz+uCp7FcuhwNIMMCPsi2T/9R/JxHF8lRCnan/ECT+E7D6&#10;f/KY8wGkUiU7/pMkhSCPeI16B5AQqrafbXv5YAUeSpzZDzDsQ+LQF6/ogLiRu2qz6C7UZYsoSulr&#10;lyzEECRxwS7kSTCBfCJpSTkj3pKVXANVm1XyWuJkH2VGh3PDiPtnxJN5kKTiif5iMldUniO6dsg7&#10;iXJPsoAonB9AJgBXFmC5vBab+CpzHtW+kgHvzy3wyWY1KmroTCPW8uVX+AhsIzSpDxJXtowVyqB4&#10;kUKPwFIZhgAYcUvfuMFVzCpiNhgoeBTC62AhqUreSZSYKNaoiZ3vxpmD/kwezqjsWxmWQSbYDevY&#10;+/ez/MnOcNw5AOgckt13XvJFNxaeoBUDgRiq/pAyKj2qK7BSD4V0YCF/w011ro1GrNBh/fGdoSja&#10;is/AgwwiSS/+fALz0O9QI0hYn5/51m6ZMtOuLtHAbk69xfJUAgAqj7KkSmPCqDjOkitpjGf7eLax&#10;Xln7xlpS5bFsH2PJFRksUzg2xbeNZh/XqKDjRnKNkYDKKMCIZTmtAzwOJshdxXvin3SyHDe3sJsK&#10;N7aeXW6x8QMH2FjJNtzZTwQ8HEBgIwFAkLUIu53gy2Y2GgAZA0uQwS4AEZiMYdvI1kRxtcZ8ZzmB&#10;IpIzuN5M5YDIXOeuXmGxC0gGnM5EPQbQGUb2/IhWKhBJmDHA0aZiUetZp5Ld1ohCks0oZd+cJkxc&#10;605ehxphzSI3436KNi6jKOMySsffS8b6nQDIFAEJICL2o1peqgOmXvJ3spyGua62v8HnUBkTRWLF&#10;Wejsw2ifSijvRECzd7Mmll4tw0pWaAKwd7FrUm+1S+pMtJz1ZliOxnMtufE9AMgCy91yoTWd8YK9&#10;vO87O/4zyYDMJwe5SVHodwhbxeuQWa7fIoxT/cYPCEx0w6q5x0uGKElPLVWDXKpgEJXx8FIhzkSi&#10;mxmXrMRWomxy/R71O+fxQWSzA1HVWW93EN/8cJOTKMlKrvIhts95Ag9PHFZNLclXcbSVm9h6P/93&#10;ACSE255XqPD/kwBSpaxl/nyOu8YTfFAnmHBOE11zhuW3fLjfMdkAJozdTGxaHmDsRyffx2QXYrAj&#10;7VHoDmPZxY/CjSdNkn4HHjwTRd/EmdSeSKhcEQBE7V5VHNAbJomZaBL3hMRQMdZNey2jSV6sJQaB&#10;bDYSJK0siSuSvjzc2AGG8ucRYDhLSWQWkSwW99kI4CF2FCLFQiSZAgqCF+DJhWJWLM/3YmQWxwAS&#10;Ms6/5H1K8go9CcLdtoYAI+SRhLpagYFElW69AZakJIDYGUAkRbnPkW2QexcxN8lD0ygHFU3uXgcr&#10;Nss1gZM0SKJS6GsswzJksaoUhMInD1OS4cvvv7S3jr2AxPguVQmOUjvoO65BUhM3EXEpBzfkI804&#10;JA1GMfaRrKm7PYVP+p9bwOSRKFqGip8H9Dp4bo/+Eli4NxLXFwthzs5CYKYClz0Y7Z+e/MYG3Tnb&#10;rinf2q6tPsJyVGXSrzbBkqtNYjnRkqpOsuTU23k8xVJSJ7PUOvvYnlR1oiVX0QiPkytrP+u+bQIg&#10;wvkCHV8PACQgShLglANgxFyQwpJL9QdEeluOm5pbpaptbcTAoTa2b3ebQGvZCdzNq7bTeCb6sUQ8&#10;jYYJSMIaD4CIjYwhl2McYzwsQ0a7am1J3hpG4uJgSqWMgFGMBUjCoDxKS1gKSYzjyYyfwUQ9HcN9&#10;HOtDYSFDKSg5AYlsKOVZ6hW50TpWL0uHQqoVI2sNIuFxcKN0GjKpwjAeCz7LDDwWFWtcSLHGRdTX&#10;Up2saQojJqR4Wg+KGiJ9qTS9mjndyVJSlfeN9+6Aav3LUj3kCQGeSga78lfG4dN0btDIKlesZwUr&#10;trEbUgfaVWljLXf6nZZSb5YlN5hvSY3useRGtDtudJ8lNVloZYZutXXvHfQy6ipPcpDflepIqZCh&#10;oqe8zIhHX4Ve42Go97hyQEKhQ93s6PerY+OquKGuVWjqFABFv5lQfyokuQYv15smRd5LbNjHUVy6&#10;rlfRTYjY0mvagx/oBUgV5Uigz9dEiyrJT3kleg0hrDgKpxUD+S8n/qyMcY/gupjB/p/7Ev8N47h4&#10;0cR//5znMZASVUvwR34P7+E3dNV7heZIb2A4/574/88waHchaxxClsgEYI7zwZ7iyzjDl3UWQPmW&#10;D/4Hz0bew6S3h/W96Oh7GPuiWvhC99CONuj8sdwTSsPLT1BkDxM8yWbKG/mE7SGKS4Y8kVpZj0O7&#10;XC+1gm6uMGJN3jLdz2+OBEuIJvrYP4mNeAcvB7F/9lJixuGNoCJA8W0xA4lZSSSxSZY7/3lDmXYv&#10;OMixody9quaGXBavd+VsLDAXl7tUdTdqoRsnHQb5KwCOMuJDB0cBiOQoRWTJh4jMPweM6I8iFuAR&#10;J3E8vAq/qRCcJu0Q6pdVulnhk5x7mPegKp1H/3bSXju0zpb/oa89tmMyIPUWxdK+4RzJDLBPT5wS&#10;SwltQAVOId4+agnqUkF85xfKOUjfPYrR6D9qzlX4ZYhAEZAESUJylicvRnJhqGocGJo+B/lxn1Bo&#10;8ba75ttNab3s8hpM7NUBgOp3sLyD5WRfT6o5lcd3MaZFyztZattUS0plPZUl+8KYwjb2pXJetTtZ&#10;1+MpAAvXciBiACiB1fB8FWAkZYcga91iKYW7We6b61nzZt1t9MD+Nh7fYhyTvNjHBE30DiCY52Id&#10;yFNjZZp3gIkwJnZkP9vHqXESHsgwpKdBeBmDYBODqbd1G8mKt9Bk6xZtS69st7KcAKjcibeioo9D&#10;qc81FBYyweWxllYr/3VWq8D11rMukVoN06xPnWrWj3DjoU1hKZTEH02o7wTK1YuRzOqjcuz091An&#10;QrLEtW0y172dbPlJvBaxkDuVOU9orhiHwnW9fa/Mc6Suab072yTCc29r395aEuJcAdaRr3IXu6rm&#10;cMuTPtly1p1hyTQRS6oPeDQEOBoKQOhS2exBQOQhy9trg8184jP78sxfvFzJwYh5xKG3oTdFaCcr&#10;VuGMw2WmEK7rJcq9W17IeVBpDpnYAoXQQU/SUjgnAEfIFA/BI/qPhBunwBhCop+HC7sPE/KkBEBx&#10;2LCYzj6YQchDEbMOrWB3AiS6iY7b0/pNmOde8B/6bwFE2eM+/n8JIFEOjhQC3nvccTDxNfy79aOU&#10;vjrM5+sNpYpUL2y/2Tfdns/sa88dvsWeOzTCfp052V45NsfeOLPY3v1mg/3ph6fJ2XiZCf1NDNKP&#10;0eS/YLkbcDkMWznOpHKcCe4gILPf9v50nCQzmMuPAVwkiakA2S7GDqptKpY6FAwLQ5q4JhKPpNJd&#10;f5TZ/olHc4XQYY/e4thPlRmN5CW5y9nFxQDEJaogU8WFHC8EmQsfZ+eVBL/l/OZKMUiFZlABZC6+&#10;/DIqRBg/txv6UQRTeC0qMil/RXfekqxoj8nnE4zuIGu5xxJ5Ksr/8JwTjlFo7E7u3HYxxAYcSJTU&#10;5H+cUEpaI9T7keYb4uRlROpPe5BrHNJSd328BlXkVJ2hI3/fa49+Md7u+yDV7vt9LXvtyAI7+tMB&#10;9qvBjrTo8KdR0bggIWQXl/N2mG4uCqD0B+fPROitwjUzFePPn0PX0TisJCqFMKq8tkKIeW8OtKov&#10;xsQR+sGEpQBTIPP7Q0ds0NT5lr/ebZanBhO7QKMGE78GwJGUBnCkzWCd8vFpjBoaMyyl5t2WXBMd&#10;nu3JrCdxTPZS2zmnBttrTreUGmEk1ZhqKQCMGI0zmCrjLQUpTCAivyWnjPmbm9Get7r1JM9hXL+e&#10;Ng7PYTyht2Ig45CwxshAFwvBlxjHmOByFiG9DElZ45nUxSJGAw6KsOpeo7T1Titn/WpVsH41y1v/&#10;2hWsf82K1q9GOfI/qtp4FW4EQIZTu2tYCzowwlImIkV1SK1oJS/NZXUK57NutasAJNWsdzrgU59C&#10;kMhat1GOZSRAMpKExHGtG1O7ig6JlHq/l2KNsyhpMgkWpGrCk6I2v1NYTvXwXJUzUXQWOSS8t0lk&#10;lA9p197aN2xhaanNrWSldpYX1nF1LbEOPvuM2ZZcbz5LgKMBjEMAIvYB80huuciSmi62Kzqutn4L&#10;37G3DnwfciEUaRV5EWHyDlFR8jBCLwv5GtqmJD1CfrMyskN+RejNLSAIJVC8r0XEclXccLeAQ/8F&#10;RQHqPxKxXy8gqHwT/SYlaSHbhyKLAZhCHkZ0s+X/i2gbz6+kwdAK9ntufFBmYCQy//U6PNP8PzTR&#10;/xuWEJ8Tki//PTv4d8fE2e2Jy5CYGfdH+fdL5Q0e4vMNAJJeyJ7a28m2Hi5kWw6WtC0HytnWA5Vt&#10;y74atnVPXXt0XzN7+nBngGWgPbN/hP32xGx76+zD9vvv19sfv38SYHnR/vDd0/b68ZX2xokVPH6e&#10;aJ7ttu+n00xk3/rYo4EkthuDdpcARV+sT5gypEP0ljen0l27A0g0PPQ35KAoE/pjJTBqCEw4X6AS&#10;S07Zy1CKIztiK/ZJ/pmtnMc2EryPi7GLbOCIakV5cED0XN6bPNvs97LoEXB4QUlnXEq0FICEplyB&#10;WYR+7erlHANIYoSXQoI9Ysm9DYEIP2KBiLOC+I4rrgKaXUk01NLRXZTusgAOZc1GIKJQyYO8BvUG&#10;OPEPolP+/LGt+mMfm/tBCZv3h6K26fNe/GE+tEz2H+a59/P6FC3jfpj3Nwggss9j9DVC9qz/IPmB&#10;O/NQZIqAg+M1YRzmNev5Q70eMZsQa59VdywKDQ/l5BXxpWiZH+2VL7+yXuNnWN56wy1nDSQogUbN&#10;u3ziT6oFKKQBFLWQTtLmAhICBu6Ea820lDQmtjTWtWR/Um2AJFrXdq0nxecAJMkCIA2AJFngJIZS&#10;FWkLEEl2EBltKWUw3PO3tbzFGlm7Zh1tWPcuNoY79LFIQmPJ9ZD/MaZDAJBxgMU4ckbGR4b6uPZi&#10;HwCIgwogQu7IEPqadE8taV2rlbReNctY7xplrW/NctYX8OhTo4z1SStttwIiI5Cu1HVxOEtJX6Pb&#10;NiWZsamlFbzJCuZIsio3Xm0tKpSw7rUq02O+BqVXVASSHvOUu78VievWhrWQqwjfJd/kbrLFF5J4&#10;KLN+vGp4UYJlMgmByudQGXrV8ZpKGO8dSF0jOrW1Tg2bWVqVRgBHKyuU2teurzHCrqh9h+WCdeTI&#10;WAB43Mu4D+nqAQDkAUtuCPNofL8lN33IUlouocXxUpZLrdbEX9mWj874b+UI363yOeKWr3EIbyjj&#10;EXI8/IYklp2ibO44wc4zrz2PJLRgjUeohaUbnuCFSLra6WCi/4F+k8p4D2VFAgOJs7jDb9dByMEp&#10;RIuF32+o1SXWo1pyupHa6ZI+N2WAngPIfzmp/7fykZ4vuwzJ/x5Q4ppaFwJIdtZ7XHPrl5e6QcwG&#10;kIyC9tTBxrblWC7bfPRy23L0KsbVtvnwtfbIoett86F8jAK2+WBR27yvvG3dl2aPHWxoTx1qZU8e&#10;6GxP7utlj+/vCNg0YjS1Zw/3AVxW286fP7EDiCH7/3ES6etkZNIiiUgGiWSv3UxO0izlmYRQ1lAS&#10;XTKQ8hCUFKhseOWLKBv+I7Z/xET9Ecd+wh3LJ0zIXmIlBh832+WlKLIrKk0f7csGm0SGEXknDlxx&#10;KO/5+7N7hMcAdBEA4fmyKxnHkWRBAgtAEqK/1ENFocTue7hJHoUKapt/Bok5Jfo8AoB4+RIlEeou&#10;KMrDyCrPEEtXEf3XdpmRouJO+WOarAkcoBL1PMof7RjHnfzpz/bR6Zds9qvIKi9cb1PfK2TLP22J&#10;jPUSyV/f2zH+hId1DiB0QPIkwRUBuKRXq7d0qIgadzTTn8JLLLhGHOrzOOPxSSMM1c+S1CAPR+/Z&#10;KwS4TxbK22tsF3NlbH7zd9Zy4Di7KYMJvAZyk5iDQKM2oJAegCGpFiBRm4ms9gLWNQCTWvPYp2UE&#10;FgIR1n0AHMlp7E9DctGxNQUmGuyDtYjRBDlMIAJoySspS5RX6UFWIG2wNW0zwjo070TeA9V7kaXG&#10;ImONwfiO5avxAhGVh2cE2Qo5CzDR0utm0Zdd5eCHI0n1rV0OAClh3aqXsp6ppaxX9dLWqwbrMJOe&#10;rPeBnai0vAo5qrfJ8Ob1ABG8ko4trXudVCt5WW7Lm5RkFa6+1BqVLGidalaxXhk1GVWtZ3o169+g&#10;lt1CTS+xkdE055oEE7qXdriLaKWrMuvjKQg5kXIst/OabsdUn8T7mAggDqAPe4PqGVa2QlMrULGL&#10;XVf9Nruy1kTLU/tOy1mHz7TuvGzW0QDQ0GgIkMj3aAyYNAFAWiy25BbLWH/Y8vd7zKY9vdM+pfmT&#10;5J5Q+iZUig4AEiriuizlk7kK/YlhhGS90Ks7llvCY8lbysaWka2lJv/gTyiwR6G6CtZQgUJFe0m2&#10;DZ6fA4iDSJCgnOFEDESFB8NvWAUHo9+ve4ehAq6b+chb2YUT/3tWcLGEwotVwvVSKRFIhaq7oYxJ&#10;VjMoScTR9uwGUfG2WBqLrxF/ltl1ti7GSP7dNvVEP8z/PjAQAcih+rblRBIgkoOR08Fky7HcYZmZ&#10;B2BhPfNSB5fNR64DWG6wRw7mtc0HuGPdX8IeOQB7OXozoJOP7SXsyUMd7I3T99Jf41Xb/fOntluM&#10;5B+HkLbO+iSkqB9JI4qyOOSGmu44MWxBdq9/L++EFxh6iMv/UPkTJR7+FZ9GdZkEHAFAlL2eBSCa&#10;pDWZS+qKcjvifaHGVjg2zjM5L+IqAUAulLSyPZJEFnOhD/LPDMclNmcpQb6Km3C5WRzndYiFyCMR&#10;y2DS1fuOa2OF7n8hQ9bDYF2Plb8hryMYjaGSqHyF0BzHo068dLT+VMSr+12VfkiwDoaMzBPISGf4&#10;Y578+aw9/dUiu3VLGeu86XLr8+RVNv3NVHvv7Bo7bWQQ84c6xjjhoYoEUCjsku9KoZYHeR16fEhs&#10;RrKA/4gjOq+7QweSSGf2jHVF0yhyK4RShv7QcYmWwMi8ayM3Ctv5fezGU3vg8SesZofBdkMGEVQ1&#10;8DA00TPpJ6cz8WsiYyRpMqvL5FUH6SSN6B+NWozaAgiAIgtM4seAjO8T2HCuric24ssAIknVASmB&#10;SDVkmgpEFxGdVb7NLOs+crH16j3e2tZvbi2qVLKuyEajAIxx5HWMAixGtVO+B6BCtJQAZCxMRPkf&#10;KnUy2rcBHDCJwZQlua1RVXI6KjlYiIkIQHoISBjdq8NMWPaCkQxQFnpTRVvVtWFN8EMoVz+qVWMa&#10;ZDWyZmWKOwsplifZKlx3maUVutlaVC5r3TJS6TePRAbIDGxEiXqqDA9rxnmtySYn+/1eSsWLiaga&#10;8GjASZKasuTHdOloXRs2tJoVa1nxCi3sxsp97Sq8pzxiHRkwuww+czEPRhLsI6k+gKEBgMj3SG4s&#10;+QoAafyQJTdHwmqxHBlrkV3afp11e/Ade23ft6bJxydiyZ8OIHHf8SAnuSfihQBDkcUYQPR7ist5&#10;hBujACDxZBrXhNLNk/82+Y3u5n+3m9/UPv5vB5hLjvC/CE2U4tBZAZQm14SMcR4nJunpdfjNmCLE&#10;mKzFkLxhk0tokthCPse/mnQDMESJlAms6d9N1Nn74/9wYAWJcpMXlxSIaOnr4aYtLvtyPrPQfzLc&#10;4P3Sc2fX9IrAJpb4otet/f8EIE8frm/bTibZ1hPJtvV4ynljy7EU23KcfSy3Zua0zQDMI5kClEsA&#10;littc+aV7LvMtpzMw3GXse0qB5Rt++rYbzJvs7fPzre3Ty8lLPQF2/6PD0g028ld6DF+LGf5EZzj&#10;S/2OH8L3UNI/86Yx4JmU1Jw+9JhQsT3dnWJGQx3lH6iMSqjXpGz1AAgxKATgAFhkvkcFHUMl2exj&#10;HHRixhIDSgQqfp2sWluhGm0iyFwMSAQS3nxJy/M8mRDNFffUcPDyApFRBrszECZLl7FCeRIvp+CT&#10;avABQlfCUOQtjrLysMUopFHswovP+R2Z4ucVU6+JnB+2DEOZ1/ri/Y7qfwADwOOnv9kpEgbP/cR5&#10;fzlg9710m/XcmN96PnWztd98qfV79CZ7fNd04IOy2z//DyDyP3aW807948+c/wOD6+gOThIX39UR&#10;xlFuAtQEKK74GViIJoi4o1sw9b1Bj3d5i/sxEJUVyQ26aVD45G6FksN2dqAzT1u23so1vdWuJkTU&#10;2YdYRTqTVx2N+ZbCMkxoAAgjqVYEIgBIsoNENGoLSAJDSdZIF8AIaPQYDT8LQCSFASLVYTVIWymp&#10;PGepMVaEvIYe49fbgOFzrF+XQZQ3qW+tKpaz+sXyWbsqpW2kjHNM9GGUIBkF2xjDGM0EP4YQXXkf&#10;YiCjAI+hJP/1z6hs/epUgH2U9WXvtPIOGAIPAUmP1DJ4I6Wsa40S1qNmWetTuyIshLa6Yh9N6toQ&#10;ujEOaUrXRK4/BFCoXfhmK3FpipW75hIrw6hw41XWtFIJ61irqnWpU9161UXWEhOhKdewlngolFWZ&#10;IRC5rY83rfLijW2a2YiO7ax1nSZWpkRNK1a+rd1cfbBdVmO85UrDG6ozy1Lq8/nV5zOrF4368j0E&#10;ImIggIaMc2cfmOeNH8ZEZ7RY6jJWUvOVlnb7b5CxTvK/B0A8mirUUfM8DZeZQuSePI393OB41vYF&#10;E10AgCAzOcuNQCT4b1HtLLbHMpV8lH0AR/BX9JsMslcAkOwkPl/3O30xH5iKpNisO/+owq4b7UE+&#10;cw9G/zEfmmj/9R19NoCE5wg3dP8adJx9edZ+dH2BmAIIIgAJmfuJBRdDEmbiNkWzheKU2XJUDD4x&#10;EIXPMXotPl/8e3ZyAYAUwuNoEADkeDKsIwaRsNzCtq2wkxhYtN9BRWwlE9nreI6w76SWuQGUXADM&#10;pTCVa5G6YCMH69jje5vZi4d72yvHJ9o73yxlgv8VE+XvYSVf86HsA9UP8+WcotDa93xoP/AhyLBV&#10;05ZghimEbjuhw18SCSHzWX3DJQmFkicMhfomgImit4JnEpcizwaaGEAurPeUlfsRAcjFgOPfgcmF&#10;nkp4HBnuUa8U9S93aUqgofDeaGyPggsUc+4Zsbx+abgKnY1r+ngMvIcz6s5etF9+gmh3oPG6GzlE&#10;9JK6lLmExPMc5s+jaqBiEqd++tFO//RXO4t09WdDKjz9qU15oq312JLXuj55k3XYerW1WX2ZLXx3&#10;sB2zgxz3F5jKD/YtgHPkf47Y7u++RNo65oBygh/acV7DMUYmrMRLVDMyPTSYuzZNDLw+j2Rx4Ijq&#10;Z4k1RSHF+7mDc9NfRjzvwbvE6Q4UcPvk+CkbNXeplWg0zC6tjZSEVCXQSK7LBCbAgHWk1OWu18Ej&#10;LJPqMInV4nE6klYdQASgSBZQCDA0xFJqi61wXB2O9/1sc6ARyMSylqQt5KxUJLKSo61si/nW6bYH&#10;rEP7gdYZQ7lN1SrWpFQJq3TdlVbmslyE1FbCB2ntNbKGcTevPI8RrcQUxDwEIE1cghpUL9VN8541&#10;xTpKuPfRi8fdAAyBR3dnIeUwxMtZ56rFrFPl4qxXJvejOqCRwaDTosCgAWY5Rvko6nMNwOeoVfB6&#10;K3tVbit//RVW/rorrFq+ay0DSatl1dLWOa0ytbyoKFyPLPbonNsx96d0oblUvx4UUexhg1u1tmaU&#10;ui9erK7dVLK13VhtiF2eRoRVremWA7lQklVgHJFZLsCIgaMBbKPBQkDkQTyQaAhAmjJaAR4tV7C+&#10;2orc8ozN/tVe++r7cOfueWO6o5eBrrv7qMOgR+opCkqM1mXQkLgXfLbsCTvxLtonwIvc5YcqtsGr&#10;U+a4WEyY7H8pZFbXUa+MRABJkH/iydx9kiDTXjiJZ7+uGGjiSreJ9a3Ol+MSK+1mTfYOppFP459B&#10;FBr/C8Dj+xOAQgEJ+zxg4eIAkl0OP4C1gCoRlLJa3kYSYSLgXQRAYCCnxEACiPhSklbWusBEACHQ&#10;CCAjEBFwbD6PtbDftwl4OB4g2Ybkte1QXtt2oIht2V/BHtvX2J4+CJhkTrT3v1lof/hmHV7H88g2&#10;79vBn/fZ4Z+PE8VzFmA5xw8JMHHTVYmMoeGKIiC2M5TtHsqihJpZnqioYo5esFFDeRxiH6GeUxzJ&#10;FUqlhKKQnqAYAdG/AozYH4nZSeKxF4vwSmQqMYvxCC1eY+gtHpV257lDz2PAgtcUt4mVWbcbxrWH&#10;u/sQWRXJPy5ZhaJy+6NoFv2AHSQAjkzA6gjX9sY77M/kvWpiV7bsCe5eHEB+/LN98+N39hf70f50&#10;5B0b+QjNlh4rZI3XXG31V1xqrddcaQve6G9HbI+dA2a++fl7gnq/s98f/pVt++hu++Lsy3YO6esc&#10;f/IzuiZ/xhhAnIUIQNRqVDIFoOWF7/hDesa6pCxvlMN2tknzljmZbaAGffkISWevfbnDeo2bZ0Wa&#10;TLQc6chJdReQawBQ1Mesrfcg60T6MJIyeOwDQABUBCICiGQAQrJWWOoxk19dAYiWAEg6w8FDshfA&#10;AUtJTo+AROvyTwQgZcbZDTUnWu22kyyjdlvLKFPF6hQrZpWuv86KXZrHqt5wnXWoXsWGtm5Cb3ba&#10;6pLbMZR8jiHkawxrmUECIdFQrRogW9GkioipXkRbdSeTvCvh8z3wOXoAIgKQbmIfGOm9a8JO6la0&#10;DhULWf2C11gPGEhfJKkBRFgNpMmVIq0G1WeJtzGUNr4jYSL9eJxe8EareM3lViPfdVazwLWWyqhR&#10;6DprUKqwtU8tZ13SqlCaviYRWhmUiQ9MZgy1ve7q18uaVUu3okXr2A1lOtmVlW6xSwlYyKlgBMAj&#10;JR02lqFIq8A8khVtJfDwAZDUe4gl3wXg4VKWQKTRwxjpeCCtljFWwkbW2JVdttigVR/aByclAWFM&#10;R9F7njwY3fjIoxBb1u8j9NEInkXwQAKA+N28h4Zf7A4+BphY6w+sw013Tf4RIw939XEF20QJK7u8&#10;iGp3BRaSbdY7m4/u0LPYT8KknTiB/1K0UyJYZPX7uNg1IlkslpRiMLnwurGEdaEJrnnBo9niazvA&#10;hFa4Uik0f+jm04GEpdcd43OP5TCXwLLG+Z/1MSItEzwQMZB62QASgUcMIlnLSNraLGBhbBNwwFq2&#10;ABbbjudi5GAIOBIHxwho8FK2IW9tkeSFf7L5YGF7dH95e2J/XQz8Nvb84X72ytE77Y/frkYGeo7Q&#10;4Pcx4LeT1HaEiqwn+RLPofHBTrwDmRJ6SOzBQ1GSXmiEFIBCAOKSlRgId/pegl5teSV3efFGHSNW&#10;EhhLYsXZOOP9YkCSaLCHSLG498m/jvAKHk7cJljJh3TcE3jI5+C1CjB2wKp28d72EqEWQmU1iYYc&#10;DHUc0zjkCVUqLYNvRCKWAPVg9ANQBdOjDiA0jPElBjnXyeTzOc7yGOcel48BeJxgeeZHAIGIuG9/&#10;/ov96vPHrMPC0tZy3fVW+f6cVnvxpdZ54/U2/42efP6fAyDnAI9zmO2Z9szX99vMlzPsmZ3TebzP&#10;vgXcv/kHDAVJS9c/xo8tkz97ppub0d2ia9UhIkzehwxI/WhdpohCKJ2NeASNPJ0QnXPo5x/tsTff&#10;sxa3TLe8jUlSQ39XtE9KfSYpJquk+kxaDRcxWS0OkxcA4uDAiMHDHzuAaHvkkfg2MRaOzwKQ2BMB&#10;NGTES+5CKnMAqYaEhQeSo/Rgy0/4aomyzSzfVYWs8DU3WLm8ea1eedhDBqXXWzWjo2Ej6wMzUDfD&#10;wWSG38Ld/i2UHxlMpvhgdTmkCGKfWhVdspJMJfDoSTJg9+oBQJyBOCMp7wDSjf01b7zEWpYrRHRV&#10;KlJUVetNuG6/DHI/qA48qD7XxhMZ3pzmVkhlfQGW+sXyWrUbLrfUvJdbWuGbrCaRWjUK3GgNShax&#10;tpW5Znp1Oi3SjbEuuSPpqXRbTLN5Q2+15ukt7bqiTe3yioMsJ8maOWsTjVZbQQewPoIVUgjVTXHA&#10;AECciUQAUo/PMQOmUR+/wyOx2E7uR3IjhfDy/cBAklsDIM1XW3KbVVZ/5sv2xJfnkKhVwj00UdLk&#10;rqS8cNMT3UVHOUOJABImzlDJ19n2RQHk/MisIHVlM4FYboplIE2o2f5FfFzIWcpu4GRZMpXLPomT&#10;vZj/BdFg/0qautCP+CcwiJSEf7rGBe83C1TEUqLXFCd1h3L4gcF5YELEkjxQIfJI/P279xTmFQcS&#10;MT+/OY0Sf/37CYni/p7d+wmMKPN8E/0/BJAYWCR1uV8SD7GTnM5Gtjlj0WMYCsstLotlM5tY+tqG&#10;1LUt8wpCh2+0R48WskcPlbLH9tcgqquFPX+oh71+cgIhwsvsk+8fJ9/kNSaVT2AlR+zYT9/w4r8x&#10;OgzYoZ+YcDHkd8JGvmSof/tnfBifq68IAOFMhEn6c213T0S1uBQeHIo1XkzCSozUuhBIYvbhSY5e&#10;+TfuQfLP5nkcQuzeiANV6PTnTbAEHkzqOxSW617PdwDhQfvk20+YaI8QNvg9Uh7MwQ3sf9gJTcy6&#10;I9OfjQn74D8UlqucCjWlkXwUTO7jkqm0znVP+fIHOwnYnGCCP8nxJ7nmccpInAGozgEip/5+2h5+&#10;cabVuouktMWXW/l7kq3eiiut8yM32Jgn6trH375m3/I5C0D2/2WnLX5rsI18Nr+t+KQ7f6g/ACDs&#10;A9i/wRsRszmFKS+Wo9ej1+p/8PiHyutzAPFEsvCj9B+nWEqCoSqmtZfXKQlr9Yu/tTq9pto1DWEf&#10;TGBJgEdyQ8klDMAjqTHg0UQAAhsRAxH7QN4KrCMGDpaSvBxYIgYiMEHykpQVhkBD/khsrAcW4gBS&#10;lYis8vgvJQbbFeX623Wl2ti1N1SyWql1rWPTptZdPdgb40XgIdzCRN6jTlUioKoDHHWtP/kY/Qmh&#10;VaJffwCgP5FRYhc9CNPtSZhudwCiu/wO9zwAE7aJjfTAOO9ZqzyJgdWsVdlClnbT5damEuxEfUkY&#10;fRi9YRMCkVsbUB8Lg3wULGQUXsttrDcpld+q3nQpLCmvNSxb3OqXZpQpZc0qVLBW1apY17rpXCcd&#10;RlINUKpps4YOsTZNutuVxdtYrkrDCR6YCOsgR0bg4RFuAIgCFZxdJPgeEQNJrgdQ1ON7QMby70fg&#10;0Qj2IQBpsQQAQcJqAYi0XGZFhz1uM57fQW2s0KbWfw+AglhrpucLSRaS9h/u9L1nRsRAnIVEAOLy&#10;ykUB5EJWEu66z5+QozvriNWcJ0HFE6xHD8aSUAjXDSNiMVl39WHfvzKlL3zucN3zJaz4GAethNeb&#10;6Edkt/uNpC1nDMEHkdSfJVlFjCL4j3FiZnQDKtCIFQxXNaRohLwcz/iP1z0wJ5zrwxWDbFA6AgM5&#10;BIspVtKjsP6XAHIxhiJ2csF2gYfGthhAInlMLOXRUwIaJC4ivR49cZltO3YlgHIjgJKfHJRCgEkF&#10;e3J/U3vuYA979eRoe/vkPPyPp5hY/gAr+ZS746+JBDiE3HWaD+BbvAImYSbOL7hr/5w778+8OZXW&#10;VdAxymyXVEXSokx4T+6LSqIEeSsY3hcHkGy2caGUFRd6zJKxPHQ4NNkKdb1Ca12va+V9MAQeGOT4&#10;O8rpUHLl3p/O2htHXrL1f5hsH5x6Cu/hKJP9D0zIf0du+gd3+P9gHb+Bx8d+BigwwY8xycrTUCLg&#10;Sbaf4m7+NH84jW9+/gfDmPhZIlOdYTI+yXMqouoUYHKa5/4GT+PY/2Ta5HWDLXUGcsfiK63svTks&#10;Y9WV1nrdNdb+oYL26z0bAZAzdpar/DHzLRu/Dalk2xU29eVU+/zcc/Y9n/25f3zL+AFJ6yeuKRAR&#10;kCFjASCS0JS4KElCQCI5K5TvjhKVHEiku0alLHjtPqHAPrZ//63du+VZq951ml1an8mM/AKXRXR3&#10;24ClAwjDASQwkBQHBoFENojErCQAiHyTiKU4gMQgEsz0rJGGsQ6gJBPem1KFKKwy1NUqTIVZysMX&#10;ptJskzbDrG+PQdazRSvrXKeOda5RHR+irnsRnUkCbFcVVgGQ9BN4UF5EzKAX0pW8jJ41KgAc5QCJ&#10;8rCOsta2QlHrgk8h0OgGG9H2ePRNr+Ig0qjozbCKy6wVINJTTIRr90yrZL2JshoIWKke1lAitEaQ&#10;ZDiZJMNhAFmT0gUdQJpWKmOtqqda02rVrW55GmaVqWgNq9a2lmn1rFVaHbovtrLbOve2GtXb2dVl&#10;6ZdShTphNfGb0pHuags8FN4cQqCTZaATZZWscF2BiXsgkq34PhrwXTh4RADC95KMByIASWoLgIiF&#10;tFphV/TcYD2WvGdvH8NT817oMsVpNMXvIDNiIOpMqIxxGeYhwirb1I0N7F9mIBeTtaLcjot5B34H&#10;L1AIEYNhcg9+g0c1ZUUshUz2bDC4kNUkvs74+RKfN34P8fLiAHIekERgFZhQ+JyyzO7IE3Hp1wNn&#10;opIvzHsejRmBgVcEkZfMjbTKTIXSRMobkzcZhq/7eZLLtVQtxOxaZUH5CEATSstwc6jPjRv0YqVK&#10;/nsAUQSWR2FdABDbTga24fsSfJPYR/Gw4IiNZHkrzlIYfm6QuhxITuRi5HGZa+vxS2zrEcKFD+az&#10;LYdK4J9UtMeJ6HrxcA8iuu60d8/MR+paRg2tJ4nWwTex/UheR8iCP2s7/v4dYbCUI+dD+BIg+Vp1&#10;njzyKbTfDSG1SjIk8Y8Cjp9/TyHHOBzYASQqCR+xi7g8fOgxkh2hlV10MTFhUWwjO4RYpd9VssXL&#10;uHg0lSKsSGxSvTAYgSKNJEnt+THTnvjiYZvzan17/OuJwMeXTPrfYWD/zc5yV69w29NaAgynAI7T&#10;TP4ndNcvMGDCPg2AnFQ29+FD9tXBI/b6h1/bGx/vtXe+Pmgf7T9m+8/+wDV+5jjAhAn8GybpbwVA&#10;fz1hE9YNtUozrrfS911iRealWOqSy63ukkuswbzr7ZGPHgI8TgMhp+3lnY9b//XVrOumK6zfxrz2&#10;2/3LcEVOcZ0/w2b+AgsBrACqUw5Skspk3Kt9Z4jO8hBfT2aUMaoQ4IiFKF/FqXNISHT/w36yN/fs&#10;tuHzl1u5TtMtdyMYAWGhSY0xZAUYusNtyMTkS+nvTGJuojO5uQ8SJKsw4vVIxvJtOhbAqQNrSRcD&#10;EYDE7APwiaK0UojESqlIUmFx7soL9rGSGWOtZY8Z1rvPROvdrqv1bFjf2teoak1KFiOJrxrFDVOt&#10;bZUy5GMUstoFbrA2rPcnhLZPPRpSERHVo1YlwAEA0RCQpFWwFkz0zYrng3GwL60iy4p+jIbWB2Ce&#10;9wEw6ha53qrddJm1qVyC5xGA4KXQJbEv6/0BmQEAy620v1Wpk9spmzIQf6RFhZLWuGJZq1W6nJUv&#10;UtaKFqhgRQpVt1IlM6xSRYoh0vSpaYPOVqd2BytcvpNdXplKxFXHeYmY5DpReRLP7lfuDUa65Ksm&#10;yjaXgS4fhM/NQ3hloEejIUsZ6BrkgiQ3h4G0A0CQr5LarLTkDmus7szX7Lk9P/B7UIl3VbSlagHf&#10;vSQsTaACDoFIAJALJal/E7l0UYP5nwEkUQKKJ+cweQdgyGYC2c/voJV1/UQAuRAcsp8vWx67MOrq&#10;l0EtzqEK8p0SLzX4LCg26bXrBHKRPxKy+DWCJxracISWu/uYAzViUFCWfgAR5WJF7CRaemh9wnpg&#10;LheAiAOJmAiSuhIrAZxiIQ/k3zOQXwKRf/JJEkAmZiAXeigCGwHINoBj26nEATM5iVeiaC4BioDk&#10;xBWEDUvqwog/WMQeO1QZ3yQdE765s5PfHptEtBUmPCHCX//4J2zf/babxMWdyEK7kGrETLb/5Xv3&#10;SZSs5j235UOw9IKJFHP8GGD42DspSvpKaH4VlZ7PMuqjTPXE8vICo5C4GFcMDiAiRiMGooRBb0jD&#10;lx66BIY7gL3IUHuZeA//RBjvD9vtwd8OtRFPFbHFH3Vn/1uIRmeZ9P+HEYzqs/xgzjmY/I3lX2EY&#10;/8ME/qN9z2R7RlFQ35+zzw/sttc++MQ69J9iTbrPstaD7rP2t91nkxdss6+OIFvRNOwsz32O8S2R&#10;bqcBqbnPz7ZSU26yfDNzWb5ZOazsA5dZxXtyWr35Beyp7ZvgHt/a6Z+P2Yb3H7R2y0pYo0W5rOvq&#10;vPbkVwsAFipmCUCQyc4CShoCjzMMl7NYZkVoKUoLEPH4eoEIn5GSEA95QbpQEiLc7fFeAMptb75l&#10;rYbNsIJtZ1oO5RUIOBxAlJimJQAiCQupxD0RzHXX5yMAEdNwtiFG4qwkHhwXAUhS+oU+CCxEkVoC&#10;EEAlpQbSTXnKmhQYYCXTJ1rn/vdajx4TrVfbPtadgoLK+m5XtYzVK3STtS5fwlqWL+7AUTPv9VYb&#10;70HlRgY2ysAET/VyI901YCgCh67VMdJZ70gIcHpeMslLFcL3qA5L0TEBXDR6qS4Wob99iN7KKHqj&#10;Vbv+UkCkpPVGvuqJn6HyJb1qk0sC+PSuW9mGY9pP7kRWfLsWGOa1rWPdOlY6fzG7+qqidg29Ta4r&#10;TNn1Ym3tprKdrEi1HlasSg8rULmnXVeFSsfVqP2VSgkXilLmqDuLgQ+ksjDUGVMIdXK9BZajWWSW&#10;R35IDCDJMJEUgXlDgEPAHkdhiYG0AzjarbGk9qtZX2elxv7aFr97zPZQ0+64QISqyzHbCBN3uNs/&#10;P2EuOyfh34a/XgRELmQsF+Y6/DfXPD9p75eA7X8DgAGIvPCopLxYpuN/csSDYxjMXd7S10OWo6rC&#10;LllJcspmFVmtOKJtnqGfABoe3JLwOAYPHRNvj5mHrhtHU3oLBwEI/1HtL1aqdDaAbD0dJKd/kqLE&#10;QC70PMQsEhmJjHP3OyIpK/ZCzmMgitoKocEOHidyAiBsE4icZBvrj55im4cDM1g+yr4tLnflJqLr&#10;cpjJtbYN32TrkbyUXSlM2ZXyBAA0sV8dG2BvfzvfPvzrNvvyx7dtB+HBe3+mThd397vR+nfQ22IH&#10;ORcqnxJ3EAzMBNCAIXyCkf2JMt6j+ltxe9zPvlNjrIsnHmZ7JCEnRYmLAo7Q5wS2AzipTIvyN/Yw&#10;oYYiiCpOqHLWDADiqP1gbx9+xUZuaGjdNt1oY1+sbX86+6Rsa1jIX2ANf2VChonwg9EdvuSoU7Cq&#10;7UcP29dHKG556pztOfGNHf1OpjgS3sFMa9ztdru6zFC7jsqyV5caYTeWus1GT11vu46fJabqH4DH&#10;XwjLxQAnDmvhq4us0IS8dsP0Syzv7EutxL1XWrEZKdZtTV0y/j/gGOoX/fWATX1kiKXPud7S7s1j&#10;bZfntyVvj7fjCIlnqXn2jXwVMSPY1Bk8GoHUKSUrypcBVLxfgoCBH3ymQEQ5KW6ahhpZ/thDkJVH&#10;wp/g229s9qr1VrP7BLuuBdKJ8gmUS+DAAYA0JbKn2TJLaYpB24g7XBnqMsUx2cVEYsM82/OQBwI4&#10;ZDESGEgUheXhvFE+iAOHh//eiwfAIJkwqeRIu4rPsufQVXbLLbNsQKd+eB7NrTNRV12IbGpRrrBV&#10;v/5yS7/5amtcvIA1L1fcOtWAHeAt3Nqsgd1G0l93pCZJW90dHCpalxrlrTPnCkS6pJZHospnVcnf&#10;aF2uBOG6NQAGEgABBDESgc1ASpPchhHfi4TCdCKrqvB8Hashh6WL2aT6sV2RvrogifWjOKMq/45r&#10;19wG0dP91vYdrGKJKpbnyrK0A25qlxbtaLlp+XtJ+YF2Zeowu6raCLusKkURU8eGUjEq4QIDyU3C&#10;YA4la6YqmVIFJ1lmzLMclCiRTBU+bxicfCn3PgBxBw6+D0Vf6btpBnhQxiS57SqYxzpL6rgBENlk&#10;1w14xkZv205Wun4fAUAUyH2a9AAAQ4pJREFUtee5S1Hoapbf8Ashq//9hP/fMJjzz4kTFrOLEAZz&#10;P7EwoXsiHkgiIDw/Miz0S7+QgYTQ4jifRTlcsdGvKDWF5nsBVMlqzGHOBMQ+ZIJ7NGYkLykYJYp0&#10;DMdE8pOWmvxd0jpf4grgECSq2AMJlZDPBxm/rl+fIBgka3kmxUqVSQCQKIw3yEvZQJIlXyk891gU&#10;2iuTXMCiCKuEcF/JU3rsZrqYhq+Ha/k++R8CD2cgAg2WAIc/dgAJQCJwkTz2KK/Jw4sFMIDINrGS&#10;Y0pYZAhQSGJ8NPNmGEpxwoRr2bOZXeylE2MoAnmvvX9uE6Dwa9v504cAyR4A5QRvnjLlapyEsb6T&#10;5XZM+O1Qsa8Zyi/x3h7ehU9MRCXn6a6oasEChe9C+XmVfQ8jtOsN0V3RkMfynfqcIF1x7A4e7/Hm&#10;SGqqBCOikvF+wpMPwo4OEU6byQT97PYtNnBNDeuwqaB1WVPCXtq3wu/uT8EQzkge4otU3sVpAOeU&#10;JuNz39nax56xnsOnWd+x99mo6Wts228+sGMwrTOE3G54+W2r0HKK5WHiu7TwKLvs5lvs6rz06b7r&#10;ATt46hTPCAuBOXzHcsUbayzvyJvtmmmX282zr7BCc6+ymyflsjHPD0IaPCiRiozevTZqZR+rNOUK&#10;q7LgMqt7/7V2xxM9MfN3IbNJavsLnsy39uWJr2zvuV2wkm/tBCAnAJFPkwn4eXSWSqiIiUQJh14u&#10;QkPAIgmDz+gYSVyvf/qFdRk+wSp0nGhXNIdVNFMimjKaA3gkNUVPb7qCrOflTFzsqw/AZCBjCRR8&#10;XChhBQDJAhTJVi5dASRaKoxXCYiMEPJLtJc8kFTqbRUabGUyptiQ0SttYLehdmvrNngQtawNQNFY&#10;HkOJ/L7sWKUUuRkk97VsTHn12kzuqR5ae2vjDMAk1TpUK2NdkZx6wkI64XV0xAfppNDaauU4t6xl&#10;EDFV7dorrH2lUkRJpcFYKjkD6YbU1QfgGdSoJpFd6R6FVQOwSr3xWhgOjaUAkK74IV0Bmk6Y8F2J&#10;4LqNGlgjWjayW5s3sCGdOluFktUtx9VVLHeRDpaD3vFqmJVSeaTlpjRJjrRJFJ5UjTGqFjO8OjEl&#10;XHI3ACzkf1TlcWVApQr70wEV1bgCIEIkXDTkgwhUxAoBeH1fyc34bprzXbVk2YYIrPYbLLnzZkBk&#10;s+XsstVa3f8+PUK+j/yPbK9DpUQUoXfxEN3/+5P//1ngSZSxso30mN14AEAUFHBetnxk3meF80q6&#10;04jMdQ+vVUJgFE2V1e5XkVJR5JSkKYGDT/we5q8b08jT4DP0ZF0HEB0X+qo40PA8ziIShstfUTRW&#10;WAagOY+xuOGevU0+5T78lGKlo1ImTx+hlIkmamcHCSwiYgzB61DyYAAGj7JK8D4CIDDZawkTeZQJ&#10;/zGu8yjbHuVcMYwYOB6DWeiYeDyadU44T+HBjwt8uL4AZCvDvRT2ebIiS38tZMMrfPixkyQtHrvc&#10;NqnEymHV7CoDmKTZtr3N7dmD/Sj+eKd9cG6Fff63F5G3/mh7foKdACh7VDn4b/S+UCMlwoL3eu4F&#10;pQ+8TpUKHqoPAHf7URe9L1WaXT1MxDS82ON3yF/fR+PPhA0TCaboLIBDhSFDf/nQalMdHXf+7RSg&#10;9keuu4M78XNMlmR2I1Wt/v0D1nFxKctYeI21XoZM99U93N3vJ0nvrAPHN/yhznJ3fwI57uj339tp&#10;rvmnr/dZj5Fz7NoKPewmtOu0thNt3YvP2Sen3rDfHXjBxiyZY8Vb9rTidUcjU4y0vIXbWZlKzW3h&#10;8nV2BuD8jhDe72Asz3/9Gyt5e2m76o4r7IYZl9t10/JYgSnX2ZJPH7ITeB+SuQ7+eNBGrxlkJcde&#10;aqXn5bEKsy+zKc8OIphht50iIu40SYn7/3bEnvjDGvvNF+sJ8T2MaU8dLX7QmV46RSxE4b0xC1Ex&#10;uBBvH2StwECOkBug+PI1Tz9rtTr0s1IdptklzZiwmqGhazhwIIdoNOGutjG6ugCEqKwk8kL+cwAB&#10;LCIAUdKhg4fyQWAiyZ5kqOVcstABkMKDrXDqSOvbf64NQLoa2Kihta1UzhrAGjTx90fGGqJQWjK8&#10;BSCDG9fHl6gOsyhrnQCHQQ3SCbutAWgAFngaqprbhUm+M/s7VwujCyDRgf21899ola7OY+0x4XvA&#10;NroCIl0jJtKH5lG3UBNrKNno3WpWssqATXWOb1+tknWsUQkjnyFJDHbTgxpYAxoSQtyMJEMq6RYu&#10;UNlSrqtJT5PO9IHvQ1AALX0xy3NQniSZ/JokIq68thiVjZOqhTL4ucg6z6laY1WQ8CqpMrEAZK4D&#10;SA7Vt5JE5QAiE50h6UoMsSlAD3ikkHmegnGejHGe1HYNDOQRSwY4kjttgYU8YmUn/daWvHPC9iAB&#10;H5Os6aHqSmgLtaj+swir/38CSmImenZyY1yTy0usRAxbOVpx/oknQ0bsRDKVIqgcPBxAQo7GXlSR&#10;fcjeASTCxO0eRRZAiClEzbZchuJ41ZdzQzwUPHVJKmIgARSCH6KS+d7/hDkktOgNdchc/oo8j9D5&#10;MRFAQv26fcxFMagcRDrXNSMPpCAyUH2fqGVsb1WSoINDJCUpedABQwAiFhElFEbGuWewS2ZyqSli&#10;Gw4oFzyOmI2AJvs4gQZMIwIRnSPQedzzTMK+UGIlAMnWiK04iGXyeo6yjWUw4nPbJtjJ5kwVg6RW&#10;F0UgH9lX0jbvrWZPH2hOWZX+9rvjt9vbp+bZuyceto+/2UwI7Rt8eJ9TvoDwWQo+HqCp1oG/o89S&#10;on7Pj984sIix7CQLfjssI+SciHkQ6fXDt4CIAOQ7pKvv8EK+94ivr1SORMlz/CD8S1T1W77wL37Y&#10;Q9XbB+21g09zZ3/aTvzMxPv3ozb50SGWgTxUc8Hl1nRJQXvo7bGwlC+YcE8gEf2FkiOShc7aobPH&#10;7OvMTDv03fcAi9mLH+61pngcV5YdRMOlbtZ7xnB76LWhNv+3Xe3Op7rarcsH2Z0bV9vCrW/Ygyt/&#10;Z9Pmb7LF67Zgqh9BIkPyIlx45w97bdrL06zc3aUt35Rr7Obbr7AWy+vbu9++wSvEh+GYIz8ds/Hr&#10;R1iR4ZdZwbtzWelZ19jiP84jlPowZv5pAOOsfXbuE5v+6EC7/9dDPOT6xE/fMjH8AHAQkiwQcfDI&#10;HgKNI1H2eixhHf0HJS4Ix565aLFVbtXPCrSdYzlVzZUcgqRmgEVThoCjCXe0LJOaMDkhYTmAiIG4&#10;fBUzkPNDeeP8EGcnMXgoCktZ6wIRhfP6du0naU51saoi25QcQX/07pbRcLh1b9nHOqZl4G8UZZlm&#10;k3t1I9ucAomE8Oquv0tVMsgJje2L59Gxcmlrh4ndr04NZCVkptqVrWXFYpjs+BcY3gKGzkz2nZCx&#10;NPF3hkUoeiv1xivJbr/M2iuUl/McRBSZJXmKa6iy7m2UJGlTsTQZ51daraKFrXGl8tYytaq1rVnN&#10;OsBIOteqThQYeR6NG1vjmhl29bXlLGe+BpZSrCvhyH29fW8yZnlKLcCirrL7kQkBhxQSBx1AqEic&#10;m6KIOVSAsjL9USqq8dYdsLI5lgtjPBesIqmJAhhi81zeB7JVE9hGM+V8ABwtAY3WfEet8T7arbdk&#10;mEdyZ8Cj0zZL6vCoXTXoORu5bY99eU5NpkKARahvFYzq/zcCiLyJbCNdZYKUH5ItT8Wv2QtBOoBw&#10;o8SELQAJRncIt/WaWqyLZUiOOoSHqqWu76182a7Or5rQZWQHNqDJO3sCDxGNYZIPyxg04mNCRYeY&#10;gQRDXdcNZV1C+98Quuu19Px8AVO2TPXPElaQtLT9nwGEYopZUlQW0whZ5Z517gCi7HMKLXodLJZ6&#10;HE3uHnF1Ef8kyFgxkIi5RBFdLmux73QAD7EUZysOJkmwlwAgOteZistYEVA5qHCc5DAkta1RZnyI&#10;6lIxyEsBQYx3QoM3H7nathy5GQO+MKyktG3dW4WIrtr21O4G9pvDXQCT8fbeiXvso283Yqw/iyz1&#10;DPkYTxIO/Ao+ykcUgdxLmO1RfJRT3qFxp/fv+DOSFwOjfgeILwlsJ5LNLiZMD8t1kzxoiIdA7kOA&#10;0HHchzcPvW5D17W2ZW/fwaS8F5kKOe0v+2zYql6WOvVKS52Pln7P9Tb5yZ5IbB9xV55JXsdJJKAD&#10;duDPn9ueb3bZ8398xyOUPjt2yra9/4ltfG+HpXe93Yo37GTdF3SzWx8hR2BjIeu/saT1WVvbxjwy&#10;yl7Z84W9s+c72/Tyh/bql3+0V796wf549A2050NAhNrXfmmL3l9g7Rc2sAHrO9lje9Yj920HGPBh&#10;8DhOctTyN5dY1dsL2fVjkyztvrL2m1MvEC11EsZAwUW4yhuwnl731SCrvRGg+jve7zfo2wKPc+Sz&#10;sORzUBHHGEQUnXWEz/BoVFZeEtYxAOSzI4dt6J13WUVCZa9tiZHdEsAgizmpGSBCOYzkpkxMDIFJ&#10;MjKWJi6PAMpgZElYirLKzkQP3kfkjchc9/BdZaKLfTDSOFZA4iASlUAhMz2l6l2WUpaw1vxd7NqC&#10;rS21ajurW625Fb+ekutte9uUgUPwORrbiKYNbSAyVccKpZCkFEFV1TpVBRyqyShHsoKJNC1d2BP8&#10;aue9xo3v3kRsdYM1dKleASABQGAVKnzYFhCpeP1lVjXfNdaN8iM9BCIqRQLY9GQMwGgfBgvpD9tp&#10;ULaklSWZsWT+wlaldEWrW7WWNUqtbc1qpFmL6iQVVkqzwvkq2qXXV7echVoCID3wdAAQesCnVKVM&#10;vZIFVaJEQ6ApyUqGOZFXlzR9MJQwqYjEpTyYipK5ZlpOAQh5HclNAW6Z5gJvSYjyouRNNQc0WvDd&#10;CEBa8Z21XguA4H10esSSHEAeQ8Z63JK7PWktHvzcXt3/Qwij9YKGIZAiKzs7Slq7UHbK9iD+n2Ag&#10;FwvPDVnrXvvtF/I3gvkdZ7wH6eqg6lABBCrsqJtIgYJKiwg4vGYVKoX2ewiuZCS/2VQYrY4LjCPb&#10;/A4A4sf4hB9qzPnSJ30BTpRrJeDwbeF6gX0oVDcbQLx5l9QRAZnqkiVGZXlSb9TIS6Z6dL04DySY&#10;6OoCKQ8ECaswUVhPHKxP+ZEk6lol2SMAxiNM3JuZoDcBAI/AOnzJ2HxUJd/zUOtKE3VIEnQgkcQV&#10;D89Oj6UuJnVN7LEExr7NzlyCkS5G4f5G7JNouwAj8XoOQGIZkrHCcNPdQ4KjEOIsOU0MCcMdj0SM&#10;ZAvrApRHYSWPUqJ+KzLXVjLhH6OS8OOUVnmCfJOn9mUQ0dXWXj7Wh54nPeh50t1ePj7Sfndqtr1z&#10;dpl99D9PAyhv2Y4fvwBMDjNOABAnbd/P9DfAczgEQzhELsRh1YsiSipTSX4wh0wVHcTDOIlUdRaw&#10;2PbHtdZyXhmb8HgngOhjpm7kob8ftLGbbrGSYyiENyOPVZx6hc15fji5HnvwQI7bZ8fftxe+Wm5b&#10;PrzbnmO55r3V9sLut+3DU3vtsT+8i8F/zp794A82ZcV8G791oI37Fdr30xVtwiuEj66rZjN/M9Le&#10;O/2B/eFYpj394cf20o7f2trXZ9qGt2bZewdeBMQOwTT2w67esHufHGYvbF8FMGxn7AIcDuCpHAMe&#10;jpA/87bd/dJga3xvaZv59ghy1Gl9+4/t/LG249Zstyc/fthaTS9ofZaXt1ePric/Zx93aEfZfxRp&#10;6gQAgtGP3yQ2osKLRwi1PvI3CmlqCfgqAfIk8tVbX3xBzalRVrY9/kcLDNuWTEDNMWBbrI2ARADC&#10;NoFJE+50GwAgKmmibGhYSHJdhkJ0fT2AhoOH6l5lZapjAMcg4mVMgv8h8PAyKMonUYFFjOMU9Uov&#10;2suSb2hOpnYrK1ejn12Tr6Fl1OtpI3oNJ9ejifVPr03/Dkx15KRO+BIdq1e31lUqW9Nypa0R9bIa&#10;wBLS891s6UhOGURntSM3ozfMpDuhvZ2rV4SFMPAwusEweiJdtYallCfaqlaRm8gzAUSIuOqRRmFE&#10;jusJw1BocL8mDaxFzRpWNF9Ru+7msnZj4RpWpCQRV6XrWoUytax08VTLn7eaXXVzmuXJ39hSirT3&#10;/u7J5LIk06o3GQBJAkBSVKLEo9f0/jHN1ZCL5MHcRFs5AynHceUI7a1AS2CKS+ZotNByIUsly5NS&#10;KDU5IA7ijZCvkK4CeKy1lFZ8Z634ntrifbTfCAPZBHiIhTyGjPUE609Z6Unv2qJ3jsHuCeNVAUMm&#10;YIWqhnyLxPHvgeL/HGu5OIAodPaI56OESKlQxiSOlArbvDSPZ39LcYjK9bhnEWSi0CwrgIV3XYxC&#10;bX3ij5P4Eo1syVb4nlnAETMQnsNvUnl+L1Aag01skgss/JrK/1AvHy0lpWuEzo8ae4lC3Qv78QrZ&#10;fr1oqce6lqQuXUfX19BrVECQEpoB+73KA1EioQDk8QP1bQMAsgFQ2JjJYEIOQ0CS0zYyeW8ENDYd&#10;vtQeOSLPgTLvUeHFADI6LgwxES93Esld8fasfbEcBltQzSzfHp/r/krwYryeFiDjAOTFG+MorlCL&#10;K+STBCaTxX7kk3COX5d1Xwqo8Eo8W57XreTFbarRdZQExsNXM2AohwvbE4dLAS7FbOtBGfIV8FDS&#10;+Vya2jNHutiLmcPsdaSvD7/fTMb7S8hUb9ien/9EHNJO6jYdtUyaZ534mZBXQOQUrOQUYbIKwz0N&#10;sKhwoZLx7ntupqVOutm6Lq5jH555l/grfA3OnfLoSCs64nIrNDmPlb/jOtv0yUMITNzf/2O3bX5n&#10;to1aTz/sjWVs2gtN7N63B9nqj2bam5lP2WfffgDt/Arw+opub8/Yg6+PtmWf0fv6ww728Bddbe5b&#10;ne35g/eQYPkb+/TcO/bHU3SFO7jFnvlsmq17Z7j96st7YDq/sq/OPU2dq8X22Hsj7K3DC2EkvyZq&#10;7TWq4b5GqCVM7PsXCSTYam+dWmCbvxphr5+7z/7057X24dn1vI+1BBdssue3T7MZz2XYvNcb2a8P&#10;z+S1PWtfnHvFvvruNWSy38PEdvCnw5b/6xHuuhC/kAkzAeKjMLvDfz0NM4Hp/PxXe+6t31mLfiOs&#10;ePvplqc5ExN3sknNmYhaMCGJiYiBNANMxEKQspLqM3EJPOrKBxEL0RB4hKVLW4q0EvNwiUsTJSAR&#10;A4hnoUeVeZW9XpfIIhnp6hlCRFJyOXJAinHXnq+95UECyld7rF1aui+RbR2sc9vB1q1hGzyLmpjk&#10;qdaqcjXyLlKtTrlqVqFgKSt6bX6rX4HtqTXJJK9iLSuUIcGvuDUrWwIDHPYBgHSsURn/g7pXZKdL&#10;zuqmSC1Gg9L5rczVuS29WEHrkJaKpJVqbapXZT2NSsDp1jq9rlUuXdmuz1vFrizSyC4t0souL9rS&#10;riJM9+qC9e3K/PXssgKNkd+aW0qhdpZSvDtyHP4HBrq/J/WLr02SpCrsIlepvpWirELpktmWB+8p&#10;h3JAytCDvgwsDBYiTygHCYS5AImU5pIP+ewlIXp4NfKVvKnmkq6QrBhJApE2eB9EXiV3hIHgfyR3&#10;ehQQeZL1p+3qQb+xW7fusPdPMzlz86AgCuV/KCIru9Lt+RFMv2SCJ4b8Xlz+ujDq6WLhtSFqKlGW&#10;ykrs84iqUEYlBhCZ5HGpFT1ndoY3LCNiC3ELAw+FzQq1DWV91MLCjWmfpONQ2ZDst1e5HMrb8KhN&#10;nSspSz6HJvIQlBP6uKvQLMVWvYMnQ31QInkqrAfZLMhWSjoUeERgQliwVyqOPI8sANFjgYWuE/sl&#10;7plEfq6YFZ9DABASCQvVLchkWdfWAR7r8BTWMtYAIut5vB556BEm+nVM3puPXmtPZRa3x47kZ+JG&#10;GsK83nQ0h4POJo7fxPIRDbGYmMmIzWg/QxFcfgzH+nHs2wQICKTEbuJzQ3RXDEop7IvAw8vKhyKO&#10;zmJk6EfJips4Z7OXWFE4MefAUjYhez3CNo1Qjj4uAqmlGJSuG5elp5EWyYtbjl7hJVa2ZPL+CBfe&#10;QriwGmqpU+M2lVrZ3xqWMsBeyhxjb56eYe/T8vfT75/ii/3AJ8mTPx0BOBB9KLlyFv/gDBFJ3/wY&#10;CoLMfnyaFRt8pbV5IM3+xIROACxeyEHb8PGDVmd2MSt+5yXWankF+83Jlfguv7UPj2+xB16h7/ZT&#10;pWzSSyXtvj+l2wMfN7CVn3Wwx78aCojci/y2yN47ttBePTDHHvl8KBLdQErp97ZN5Mhs3tvPXjoy&#10;wd4+McNeP3y3/e7ILPvdoan28v4x9sKeYfbKgfH21rE77PWjExkj7M0TwykhM9bePHmXvX18nr1z&#10;Yg7XvsvePTbZ3js+lj/6CHvn1HB76/RIe+P4KKoDjLI3jw9njLY3To60V08NsJfP9rfXz4y0t47f&#10;ae+dnGnvHp9j759YiN+0EVCByX37on3+za/tS8qk6DM78ONn/MA/RxPezsSx2zb86hFr2GeU5W9H&#10;FJB6SYiBCDxaMgQkMYAITOSD1MfQzQBoNOrFQEIGdF00eslaGg4gmiAjMFH0lczyWtFSzEMl4gUy&#10;MuORtpLpbJhcTQAywpKK9SMXpIvlKNaLsvJ3EPI63nIW6WaFS7ayymXrWTXu9isXq2TlilS1UkWq&#10;W5EiteyGm6rY9ddXsJaNu1kXuhd2qd8EIEm1RtTOalKxAhniFVkv66VFBAxtkbJU0bdzTSKrSBJs&#10;S35JnaIFyCYvYnVKl7EqxUpZtVIVLa18dUurUMPKlqhqN+avYpcDGLlKdLGchObmKNYdo5zXCWDk&#10;LNyW0cGSi3S0pKJdLZnoK7GPpNK30ONdAAKjqEN9Ma9dpVLsAKeKJCrcuc5cy00ZkpxqvlUa8NAo&#10;S3vfajAWQqVztVhtOQXsjRUJB5BoACAy0FP4jgKAIFsJQNrCOtor+iryPzohX3V5ypK6PIOM9Yyl&#10;L/ijbfn8OybCn5E8lUCorHBJQVG5jqivTCghEjORAAZefTbruIsl84W6TeoxkhhyG3yMGJgSgSSO&#10;/roYaHF972pIEUEHkcj49mx1JB2xDJd7Yr8i1H8LABKb4AKOyKuI8y38zj9kf0v+Vu/1Xd4vKTsB&#10;UAVVlSUeho6PWko7gNBXBxBQsI6DEGAilnG+1yHTXGAg6SwsBSz7YXv7BSKKzHJgCn164vGvAER9&#10;hvbHDKQgALJ5Tx1bBXCsPsw4kmwrtM5SYx0gsYaGUq9+X9M+/bGLvft9Q3vseAEA5jJbeyinrQNk&#10;NnL8eoBBYBJYTHJYajB5bxDARPsdOBxMtOQ49m+CRcRA4wATsyBdD7DYJNAQy/ERhRM7IARJzFmQ&#10;g4eAhMc+uA7X3SRpTnKbQpATQGQzz5HVQAuGIjDZ7N6OWI/8H7EsSWBIYshgj+CnbKUz45YDxW3r&#10;/jL26IFUe2JfE+7ye9HKdyqT+UP2xXeP8oW8yg/790hAX8FI9lPm45jndax9b4lVnpDfRj/TxT7+&#10;8VXu8t9hYn3Gfn38QZv2Zjsb9GJ1m/VJW3vs8Eh7Ztdoe+Lrgbbm85a2clcDW72/vq0/VM/W4t9s&#10;2d/Qtu1ubk/s6WpP7u1pT+7pbk/t6WFP7e9ijx9qh1zX3h471s6eOdbZXjjczV482J0s/u6sd4cd&#10;9LCXjvawl0/0ohpyT3vtWA977TjL093stTPd7OUzlI451ddeOzHQfndygL1+oi+A0tPeOdnd3jrZ&#10;DfCgGsAZ3u8pHp/pDlh0t9+d5vHZnvbmtzzWYP2tM30Bm36cMxCwGWxvEVr91vFJANMdDEAJgPrD&#10;aYDl3GoHl49PP2IfHNlk8zZMttq9h9t1re9HBpGOzmQEeCS35I4WIEnWBBUzkEYYtvW4A84QWAQA&#10;SWF4bSYARLJWMpViXdYSsxAjIfvc5Ss8jxS8j5So9LsnEHryYQQyNWEgVeiPXmYkANIHAOnGXXx/&#10;u6zuNMtVexrFFW+1XDc1s8tvqGXX31TTrrqhit2QP91uKobUVaItdaVaM7k3s8rpva1OnY5WqwpA&#10;U7aqVSpR3ioUK29lCpa2QtcVsAqFy1q9ytWtSWp1LznSmvyStmS3t65emcfVrUWNWlaxSDm76YaS&#10;diN+Rt78Ve2GvFWR0WraFTCP3CU6hciqkgMAif5kzfdFcsPrKNKFgWleFObh3kcvmEQEIOWGAY4C&#10;EDLtPX9DWf6qLxYVpUTOyoXHkUtsTRJWBCAKKshBmZhc1LXKKYBARkwiEk7RcMkKaBADQWpM4jtL&#10;ao1kpWPaAhzttmKcs0S+SuqMfCUG0vlpH/nH/s7u+tVhSuOojhpSFkCSlQPhclConRbXj/IkO4/W&#10;Um+MoN+HEao4e7FOr/IcNadSxrR6aETHZANJDByhxLuXjFfYrKokJPgwWX5MVpa6jPMQshuKFYa8&#10;i1AwNDtySf1MvPZbVn6F5KHIa4gjnDRpS4KCbQgwdqvVNyCx2wEkYiDuiQQPI/gYsdQU+qgIQNT6&#10;WaASA0MAD7EasQ8dEw9JUGFdEVh7ARoNb6WQBRzZ6w4sYiAJIzyfPn8FvJBIWJJEwoJ1C9imPRm2&#10;8kiSrTqUzEhhPYctP5SD9Vy2hrHq4GX2yrl0QmF72gc/tCHCqZCtPHyJrTicYqsBi3Wc68yFsY6J&#10;ed3RZFvLNjGa9azrcVgGViNA2aBtLNcywUsi23QkF3fOuWzj4Rzuu2wEBAQuApAYmARCj3ANLTdz&#10;HQcU9m90JhPYjADLAUk+jns5rHOOAxNLnaN1gUoApFBRWEMe0GZChSV/BR8n8nAkh7kERqkVGmk9&#10;CkvZdvQaPBXJX0XtiUMCk/p4Ke3s5aODmDQn2B/IRfnqz1vROl9B533VfnVkud3xajtb9NUge/ro&#10;dNuyfaxt/KK/rdnR1ZbtamMLdze1xQea2PJd9W3VFxm27usMW7urjq0l837tgdq2jrEWFrRxby3b&#10;CJBs2t/AHgFMNrPczHIrMuRWdZbMbAyLamyPH21Ep8mmjCb21OFm9tSRZshxzey5TGqMHW9uz2fS&#10;oyWzuf36WGv71fEW9gLj+RMt7cXjrezXJ9pilLe3V061s9+eagMzaYcn1B7AoNPk2U7k2XSy351t&#10;b69905HRmfUO9rtvOiBvdbQ32fbWuU6Unelkb57pSmdKwOZsb8CnD2DUy94EoN4+SaOxE0MAptH2&#10;3qlJsJUp9uwXI23w/FaWCoBc0Zzw3Vbo55qMxD4EIgIQLZFJNHElNeSutz7mbSKAuBeiiZAJUWXG&#10;tayT7Y24HxJHX6XFIbzBPA8sJRRl9HImisIqMyowkEI9iWAaaJel30V4K9nZFUYiDXW1FEDkkrxN&#10;LXe+xnZJgRZ2Ranudlm5fpan3ADLVaa3XVaqq11brKldk782k35lu/qmCnbFdWXtimsr2GXXlrer&#10;byhn+fNVoolTdUstX8vSAJOMammWkZpm9Ws2sMrl0+3mfFXt8ny17JJC9ezSAg0sT75GdknhVtTm&#10;Iiy3tGSpATS9upXlIIBEINLbgSOpSA/Ao6elFMX7KMm2MuyjLW9S+WFEW6lg4mzL4eG3UU0x1RcT&#10;gPIZ5cIQz60EwQqE8ZbCBypLX3hyQuSZ5ABAcsjbcEaowIZoiBXqO9J31mpjAJE2RF21U+RVbKBL&#10;vhKAPGNJXZ+xywb92vpvQMY6qWgslTUJHkTcVS+uEOsAovwQgUEMIA4aYQQAUSOqaHihRtgHx+/3&#10;oe3qQ8OkzjJ06QwJgLEsFVe19fbMDDfrvY9IyPqOu2uGroQR43CWEZnWiUZ0QsSUJ+/FE3Si1xBt&#10;8w6sDiKhBImDCfvUxkHto9VYz8NuGe53aHt0He8TFAFIAIrQC96vwzF7eI/egE4A49fMfqz1cG7I&#10;Ddnrx2YzkHBOvD/yW/w4Pm8CXgRSbqKLgWzYXc9WMOGvOAj7OJzTljOWHcpjKw/msdUHctnK/ZfY&#10;+r0Yz/vLUeiwjK3ZfwP7c3NcDoAE0IG5CIBWstT6GpiLHjuj0bZoXdsCyARQWc1EvpqJeh2T8tOZ&#10;Rez5I6Vs04Fr2Jfb1jLxr3UpLcVBZ73YirOdMNYfZXvEZAQw65Gl1hPSu8GlscBoHBAij2aT5Die&#10;W6zIJbXId4lN/cBkApgJvGJwERhJDnMm456MytZHocye1EiZepe8bgBQCtDSt7g9erCiPXUgncrC&#10;7eylw4Psmd2DbMPX3QCHJrZkZ4Yt/rKuLfoszRZ/Vs0Wf13FFm2vbA/vqWYPEXK8aE9lW7Kjoi3f&#10;WdlW7K5qy3ZXseV7q9rqvTUYqbZ6d6qt4rhV+6vZmgPV+S5qACw1bd2+MNYfSrcNB9Nt06E6gEpd&#10;PJ26lICpB7Opb49Stv/xIxn22NH69kRmA3viWH0+9yb2DIDzNOOZ403s2eP0tdc40dSeP8Y43phM&#10;/2aASguSNFv6eOVka3vldBt79UwYr5xpbb892wYwaQuQtLXXGW+ebcfowABUBCaMt06zzngLxvM2&#10;4PIubOXds/3sg29vsy1/amcdJ9e08j3H2aXkGuRohX4OiCS1CCAiAPGlZKyGSFcy0AGQJFWCjSUs&#10;yVguXUX+h3shcb8QlXwXgAQWkhwDiCKvoiz1uK9IivqBVCaxriwAUnwgRiETdXH6ZNCdL1dtpJ8q&#10;RDEVBVjywwAKMJEX6IhR3RXQGGi5Kg6znJVHWEqlYSTtDbCcxTpbbklKhfAkCjaynHnrWy5AIBce&#10;RZ6CDe3yvBl2Rf66dgPNnAqUzbDi5RtYEUaBsg3tuiIZdnmhBshRLZCj2lkOZKkcRTtZzhLdLaUM&#10;zKjMLYDCbTAMcjtgRcmSqBRpBXAkIbklKXGwuEBGxwI0Or7CcABkAgBCuRIKVIayMCoRQxSVg+4D&#10;lCxZbrkBlmQlEZaChRGNllKVUF4itnJQBSAHiYH6LlKaRd+HwEPALg/EWSOyVWuGAwjMo/2jHn2V&#10;5AY6ANLlOcazltL7eWv6wEf2wl61KODuPrr7j/uba/Lfp/a2AgOKdTqAqFuh+pLz2Ie2xftYaj1x&#10;aL+zFWrL7ePcfTRUU7uEwEbU8hmQoFJE6E8T6rEJrLKaOXmCXxRV5RnakXcRAUZiAl8WC/EoqGxW&#10;oknXJ2MxDtZ3uWSlZeg0ulvb2Cfg2OUDWUrggaSnx2Fdycga4Vhfj87XY4HBbp2n62m7HxNfl2P9&#10;+jomPM9u3r+eV49Vn8+f25d6jvjc0Bk27NOx4Tp7YYtiTF5MsUD9/Nzp1rWlTPRLDiTbUpjHEsZS&#10;2MAyjX0wEkBk+b7Lbemuq23l7msAlMthKDHQJNvyg0k8BoBgLys4d6UASCwGcFkR7dP+ZQwtVzKR&#10;rzySYssZywQqmNlv/U9T++Qf3e3JzHK2guuvQk5ahXy2SlIaTGctgLGW49dqnW1ruLaGJDaxn3WY&#10;/AFEBDaSzWAkksIELhEzEvA4+4mktY0CpVhqc7CKzhWQaLsCC6Kxnm3rXRILzESRYY/wfJt43kfU&#10;hfHYJQDTFVz/SnybawgxvoFikGTJ7y8Gwytt6/aUAoxL2Cr6yK/eX8RW7Slsy3czWC7ZU8ge2lPE&#10;7ttZwu7fWcoW7ixrC3eVtYd2l7FFjMV7ysJSKvD5V7BlOxl7K/K9VLKlezUqO8Cs8FHFVuwDZACV&#10;VQIWAGUDSZUb99eCsTDI1t98sDYJl3WQ5DIAPMDliEBFA1A5CqgwHndwaWhPaWTWh7nAZjIb2rPH&#10;Gttzx5rAVpraCydgMCeb269OwGJONrOXWH/pNPk2pwGZ0y2QxVohZ7WFsbTz5e8AmtfFZk4DMGfa&#10;s70tzKS9vQ1bef/7Hrbq3QbWelKGFe7CJK0IHr+D1UQVsRABiCQsAYiMW0pnJDcQgGRLWO6DZAGI&#10;mEiQr0KxRXkhEQOJWIhHX3l/kKgMio6nREcO8kCSKjF5lsEDATiSiiIRlRpsuWpO9Qzt5KqEtZZg&#10;4i7E5FyIu/simqz7E7U1lAq+1JRSUcLKY3g8nIl+oOUs1ddyuE+BFFasE0tAp3hHwKCD5SJCKkfR&#10;tshRbe2S0m3sijLt7TLGJaUw7kuyv0RHwKszA9BAjkpGjkrhesllAYSyQ3iNg5nkIxBxJgLgCUSU&#10;8yHmoaHjeR1JZW8jNBdAAEBy4IGkNOYzEnB4giaehkCZ8FwlAuamEGIKkWhBwhoNmPCeee8pVNlN&#10;UWkSviP3PNyXEvtgqcewj+SWMI7W2yhjAnC0i0YHgUcEIM5AAJEez1n5KW/aij+cZnISgAT/w8NQ&#10;nTVo0lcbg0SQ+F8ACMBwQIMSQAKQcD1JMIkAovwTjGGBUsRwQrOlqEq0lhELUSir97ZJyL1QJJR3&#10;0nRAiZLuEgEkkYE4C4jr4oUW1j60jQk9AATr0XIXctSuGBiy9nF8FoCwDhNQa4hdhAVrfSfgoU6m&#10;O5jgfV+03AnD0T4VdFUbiR08zlrPOkZdUEPRVz/Gt4d1XVOApW17ANqdlH9yACkYAcgiJvpFgMXi&#10;Azlt0YEUW7o/N5PRJUxQgMeBPLbswKW2aP+ltoSx7EBuwCUnIJOD45NsKcCzDPlrGectZiw5yPkA&#10;yTIAZZlACWaz1LfxWOuA1VImf+1fxPnLD1xpz5xI5c61ORNZeVu59wqAJhdglNNBaSXnSlpbzXOs&#10;5nyX2njuVb5dxwi0cthqwGQ1ILEGsFkDgK3lOQQ4q3lvzow0YplNUpsCB7QUePgyMCMxH+3zQAIB&#10;R3Sc1t2wzzL+Jbdp0Ccev2QDfonGIxSF3EI5Fo9WO6JGWlQXPnYt+25AYiPJ8fjVBCBcDZO6nue7&#10;ltd1HZ/FDTCQfPbgLpIJdxdH0mLsKcp6YXtoJ+Nr1r8uZg9/VdIW72bsLQu4lLOHARotl+4FYHZX&#10;tCUClH1V+P6q2EqWqwGVtTCXNbCWNYCLQGXdgRq2bn+arQdcNvlIx3yvYxuRyTbDXjbThngzTGab&#10;AOZoPSLUYC8sHxe4MJ7KbBQYC8swABeWz55oZM+dwBcCXH4NsLx0CjA5CXPx0dxedfYSxqunmgEq&#10;LQCXVvbed51s8e/qWsMxze369tz9t0ECIYLHw0Ax0j2cVxOU/I9GyFcOIMoBEQsBQAQc8UC2ihnI&#10;+QACkMQeSAwgygVRcUUP+RXQCEDkjwAS5EAkl8JwLsnkjHyVXGaY5aiJrEXiXYoS7qgzllQUSago&#10;E3MxAIbjkisy0aaSfFdtMtnbRDpVHocMxDXKsK8k1xDIwAYEAsklkZZkboshMMnnILorpRzL8v0Z&#10;AA79R1LKMmAOyaX6cwwhuIyk0qyXFRgAFuUAEAcRhkAEAHGZSse4tCUQ4RxdA/aRXJ7jKsGqJGHV&#10;hYHI+yDLXwCQokRNZfYLmJGplDCYkkaWOvJVElJeciXeD1V5UzDYU9oDIIq0kmSVCCBiiBcASACR&#10;kP8RAITRERYiAOn2nF1/269s3NO7KTsEgHBnqxIeMYBospfkFDMKZyAAgTOQCFS0T0wk7PsXDERS&#10;lnIedG7kmYTcjdDYSuDgcpeMb+66vRmTakwpV8Jlq9B22fu4KzIqkqnkYcRFBuOs8JCbEedpRBKW&#10;R1MFAImBInHpIBKDRwwmEYBkAUrWuWIvDOQqL9bqE74m9wAe8YSfDSC0yY5BIgaH6HhVCvdq4f44&#10;VA7X8GsmAoi3FhfgIY3B2nYBIEUdQOoVsDU769pDTOQP7cthD+8HGACMR4+RJ3G8tG3gLnrp/sts&#10;MYDy8P5c9hBDxywEbB7ck2IP7Em2RXtzAC4AD9se2p/MtQQMEZAAIEvYtlSgBAgISBazXMJYDBgI&#10;cJYevBS55jpbuzs/E92N3D3DcACoZYCEvJjlnLNc8hrXWsHxy3VtnnPxPp5rdzITLc+3V4wGxgRg&#10;6LwlDoICNTEkMR2AiH1iPh4gAJCsAijWABprI59GLGfNEZiPPB35M9oHkxEgSW4TwMRBAh6hFsll&#10;G5HZnPFwnC89Eg0pzKPOdBwgQ7n6jdTy2gxTEdg84lnzl3LMJZxzia3FX1kNmKw+eiOv82Ze903R&#10;uNGW7rvZFu3Maw9tz2sPb88HYOQFRACanYVs4Y4i9uCOorCW4vbQjlJsg7HsLg/AlLele5DC9lTw&#10;sYxtWq4EUBxY9lXzIVBZvQ9A2ZcG0NSw9furZw0BzYbDtfC8YCwAitiLAGbrIaQxWMtjYi1HAqg8&#10;drShPe6spbE9eUygEtjKcyyf15AUdryZM5dfs/z1ycb2m+ON7OXTTWArre3eX9WxmkM72aWtkZ/a&#10;EfrZnrtYAYm09igCyzPRGymBUCVMBB4qqSHwCL7HeQxEEVUaKvzn3kbQ97NyQAQiHqEVjbhAIB33&#10;NFEmk/uQVHoEspDu8JmYiV5KSQNACHdNrj6dfUysJZiQS8BQGMmlAZgqSEM1VFNqKpM05T/EVCrB&#10;SMqPZLLHvBZb0ASP6Z3kE/wgfAzAxaOjeI4KrFciT6MyoyKjAowGzyLFQULgwHOxTC5HNjn5HEnl&#10;ATGum1SWUZpjJGeVkqwFWClkV89REm+kjAbX5npJFQCQyoAjmeUpavxE9nhyUyZ+sQiF5lL5OKXF&#10;CstNKRL5JJ4HIilPGek1yQWhD0sK2eVJLi/qvChHRwBP5JVkR2cgrShdAnj4aB/yP3wIPDoSieUs&#10;5GnL3etpa/XwH+2FfSS9Yc7GGdBZfkbkawRGcvFxkOqwFwMPBxeXsAQsMBsBhLbF/olMee7eD6g0&#10;iE/4YhdEO1G37sDfv8FbUSkfhdzKD6D9soNI8AFi0PBltD2ARpzRHYGIV6XI9haCRBTkpkTGkTWR&#10;CxguAJkYWPwcMRaAI0sCYz14JkGSClJTeCwPxKWrLIlM2yRzCXQuDmT+3LHcxXk63q8lj8Wvyfsi&#10;7HoPScDOQArVZdLekQEoMBHvy2UP7s3JHf919tv/aWDv/9zenjhRiUnpEjT6nIBFit3LRH3vnhy2&#10;YFeyzd2RbPO+TrZ7WN6zMxlAyWH3s1/77t0VwEXXXbQfdsNSbOWh/QIZgOqARgr7NdlfAkABUshk&#10;i/Fblu7PwzbJaAFwlmkplqOh6wikeC337Uqye7cn2YKvk7hzF2jltIcBj4f28Vp5PQ/s5Pn2wHY4&#10;fwnsZIU8GwBptTMWgQqABFNZxRB7EYuR37MKAF0HGAk4VgE4q8RinNlE7ESAkyB5aV1BA+sZikiL&#10;h1iN5LMQoSaAAUx4zk1ccwPPtRGpbwOPN3o4dAqsJ5etw1NZl8kgT2U9BSPXMdaSCLkWlrLq0LX+&#10;3aw8hJR48HqA9Ho+q5sAC8AF8H1oB6CyvZA9uL0YoAJb2VUSsBFjKQ7AFkMqKwaolEISK8V6WVhL&#10;eVu2JwDNCryWVYDLaoEL7GWVBusrWK4m4mztQbGW6j7EVDbCUh4BSDYfyiA/KMOXWwCVbfgrj0oC&#10;g5U8ifz1JCDjg20Cl6cAjeeONYCpNLAX8WBePNnEnt7X0O7YRMTRwAF4H+jxHTZbSkcmoDjaxxMH&#10;ifppSORVIxVRZOKrLwYC+/BaWOqTrrLuUV0stVp1AAl+iBhGaHsbACQ58kGckWQBSAActWxNqUEO&#10;hGpAKQqLopRJpZicy+MDACApdeax/24m1QlM0EzydCtMKskoO9JyVLsdlnIXEy3nM9mqNEhS5QlM&#10;vmPpLSIQwX9wEOGaDkz04IA9JJflOrCJ5IqwFQodJlcFGCpz148cliIWQ0Jjko6RAS4gUi4HoJRU&#10;AXlJ1wVIknmdyXqdAhEBTWnAQ0Ci1yaQEtBw/aRKnIMclYJMl0IyYDJlYpKb41sIpD0kVwACA6EU&#10;id5rUgVefzmeHwaSBHDmIGorRxtJWJE35T6Ighv4jsQUW24gAIKcDwAkpS3AAYCkwECSlYHeEQDp&#10;AHiQB6JQ3qTuGk9amcmv2INvH2ViBECiDGuBxb8CDd8f+RAefRWxDwFE1rq2J8hYLmHJSI+KByoX&#10;Q+BxgBwLf16O30ODui++20vXxI+5E9/B+WdDVVuPapL/wTIChAAYOifRfD4/HNbDY2Pz3P0MTdzU&#10;yfsFAHFgSNgXfIvATnyZxRAkfQEOLnEFLyMsBSTBK3F/wx/LS4k8Ei0dhALTyGIfMQuJZDAHqsin&#10;CUY/r5nrCIzcA0HWChJWnfy2enuGPcjd/P0AwANIVg/vuQqdvDySBFFATDwP7LjEFnLHfz+T8YK9&#10;STaf5Vwm71lM3rOYvOd8nWKzd7BvVw6buz3Z7v6SbV8lObAsdFYDkOwTiCSxFFuBzQAaD+3Nzd31&#10;lWj6V9vDe68CWC5jiMmI5QAIWeCT5KCxlPPFZhZFICRAuw+guJfnuX9nit2/W6DF62S5gNdzH9vC&#10;83GuAwURZYDM6n15mHxz2mIkLvk9YjmSwdYjMz19ugLFHEsxQV7DpAkbATwEIqsFJBpxroy8Gw2x&#10;GEWgibUo7BmZTGOtBxNoGdiOjtnA401s3yiwQYbbALBt4LGGR6TpWrAayWjOdhQU4N4OyZxiKrAW&#10;BxfW11FAch2ey1qksDWZ1/O6YG5iizC4B7ffZA/CWBbtLsDnlR8AzodElteXSw4U4PMoAOgU5Fj5&#10;L4UBlBLIXyUBkxL4KaVgKqVZL41HU4ZjAJr9GPr7qzrAiL2s2Vvd1u4RmKQhh9VipNkGGIwkMTGV&#10;TYwtmPdb8Fq2yswHYLYigYm1PHo0w57UyKwHOwFIAJR1n9a2WxfWtmI9MJ/bcEdLzSRnID6pARpk&#10;nfuygTKgARjPgtZQ+G7EMhxANAQE5wNIYBqSsFiS/5E1HEBiEIkkLHU0rD6DyZaJ0wGEiVdSVgVA&#10;AHDwibc6Rno59pcECEqyX8vyJN0p+VA1pdKZeCnImKSS8F7RlmM12TsQCERYyl8ROAEMHhklNlEJ&#10;MAA0kipzbBXu/KtyHlJYUsWIBZQTaIh1sF9Dz1kRhlOBAVtKKqXXAojIVIfdOBuRV4N/48+r568E&#10;c6qCv5NGrouAWMa3fCZ91v4587nigeRsg6ylDHXKmCRV4PnFQEgmTFHXQZUoiaLjkiIA8bBeD3SI&#10;GEhLwnfbIF9JwmrLuox0+SAOIACHRrdnAZIn7Opbn7ZxT26nlw4A8hP5Cf+CbSTuC1ISDCERNC6U&#10;schyDz6I5KvzAURlPmSKC0DkixxELttNkuvbmS/ZS3tW2iv71lHiiDwl2jcfIKvbhyQ2ZZILvHid&#10;CtdVtNT5EUzxY7EP7cc3iEJgffLW3X/WBB3YhMBgx8XkrYhRBG/kH8hMtKSQVOUTvYCADp6wge3k&#10;ZWR5Ku5jCBxin0PryFg6h+vs4Pn9Ogkgon1f+zm0ocgCk8gPkV/Ce9zO0HO4hMVnESQsGMiyr9Pt&#10;Hib4BTAGMYz7due2B766Gs39Ru5or2FSzm33AzD3ARz3ACAaCwQmuwUmOVleYvMBnvm7c9gcJm6B&#10;yXzu/u+DiTzAMQslNXGOQOQhQOAh7vAfhm2sYXJ76Vw9e+lsQwALLX8fQAIjkfz1EGxDx8ojEfAE&#10;ryUY/ZK9FjG5P4y5LzbzINLZfbz2ewC1+3lOPa+WDwAkC2EyiySjcfy6o1eSw1IQn6Wo39EvBVDk&#10;1SggQBFnT31b2n5vXez1vzUlpFhSmgIFkMaY4FcADlpXtJqizbQM20NQgIAljjYL0WfKowlRaCsB&#10;BB3j/ovCmwkkEMD4urYJbBSRhvS1CtlrjTwX1kNIdAAWZzNRcEDwZ3Liz+QGRBjHL2UIUK7kOa7i&#10;vVwDIF7D81/PdQHCY1dxzau4Nswl81ryfK7lteK9sH/1oRt5jfnxk/IRLHETQHEzIHITwJGXZSFY&#10;X1Fbsq8Upj2AsqcMYF8Gsx6fak85RgVYSuVoADAAzZp9RIYhi61jKQlsPWb++gOKDquFHEoI8uE0&#10;AKU2gFIbs76OPXm8ni35Qw3rOreu3dSJO2kaEHnvCHWxw+RNagQgNGLSV8KbNzLCt9DIIHdDo57q&#10;OdFRMK7rVJcEOI0MJnBlV5MYl1SHshzkPfhQiQ4NVaCVRKOqs3WY6OnC58vaSFDVyH+Q3CNDGv9B&#10;d/JJRFclpTKJ1oBVkIjnspHCZktIJmK/7vAxp5PI8E6qC4hoiI3ID6nI9WAoksRcavKJPprsxRrk&#10;YQhIBA7OKjTRiykIIJjwAQgHs9KAgJ7HgU1DYMIoyyjB+cUBjqKARjH5MowivLYiWpdsBoiUEYjo&#10;+nofyHACCDXmUpl8Lb0pFJ+5GnipEoDKm0jKK8drEGBSldc/c1XkVeFEDYGOZMVGbJOPorplgIqP&#10;FkiQCukVQHleCL6W54UQndWR0UXRWY9Yjp5brM+aD+k0igcCgLjcdBE/I2tbxCq8zIc8DSSseBzQ&#10;OtfwQd8KLf2aaoIUAZP7G1FhwANRvsYhrnWU5N9Pz31AcuM0W/NhX1v94a32+7PPku5LWR7yMw6r&#10;MCoTsIf26lqxMR/VjwpSVvaI8zRCZJTu/EPUlSbvYFYzIjnKTXTM6V3OFjCp/e5f0VLhHD/eJ38t&#10;tY91ltq2XS2zufZ2ruEAwVKTvbbL+5C3oZp921nX9h26Ps+j54zlMT8Hj0jbtO6AFa3v4PPa7iPs&#10;24OEpUgyB5BC6TCQLzoggWDS7irGKGIP7yxGeCkRQF+WtSVfBwlkMduXMhbtLGoPo7svQndfjO6+&#10;aHcpRln2s9xVArmL7dzJLt5VnHBUJh/M36VcbznbV+4qzASkCYk73Z3lMFa7UIlpLnVd77fffz/c&#10;1u8kRHV3MSagYhj4RRlFuOMtzARF5NLeItEoZqsxl1fDjFbtLWErWF/O8cs4b+kunlvPyVjGcy7j&#10;NWjfKo3dJbjzrWt/+PtA+/jvQ+xpIotWE5K8dn9JJrmS5FaUJdQ1A12+Dxp9Z7K6qxK6XIIcjOJM&#10;hBrFomURjmedDolrDwJELNez3MDYdJCIK8ZGckM2URZlw6EiPC5qGw8VZ7D9UFGknuKE+hbzofVN&#10;R7Su4zkWYNt0VMsihBwz/Dqcw/YtPjiHbVvYty2zJMuS5KWUYIT1zZRj2XK0DHf65Ti2HHJSOSZq&#10;yttrZJbxfZvZprGFYIVHj1ZAbqrMqGqPHqlKTks1JvdqMIeqeB2pLInaOlKH91AXkz0DlpFh6/c1&#10;IKKrsT2yt5Ft2t3INuxpQm5KM0YL28DYuLsloxWRZ60ZbUhSZextS65KWyLS2hFWTKKjj3bkp3Qg&#10;J6arrfu4k41Z29+aTFtgtaY8YbWmPmNpkx+3muMfsdoaEzS2WPr4zVZ7HOtjN1nt0RssfQxj7Aar&#10;w7IOy4yxG62uHo/T2MS2TZY+eh3HrrDaI5dbrZErLW0E66NWMlZZrVGsj17O+cu51hKOXWJ1Ri20&#10;2kPutVq3zLH0/ndbnf53WfoAlrfNt7pDFlqdIYvYd7/VpsR7ev8ZVqfv3Var72yr1X+BpQ9dxPmr&#10;uOZqqz1mrdUZvd4a8fqbj91srcY+Ym1ZtuP1tR+z0dqN3mhtNXjtbXjdbXi9bSeyf9JWazNpcxi3&#10;b7E2E7dZm/Fsm7DZWnON1uM3cS2ux/GtubYe6/zWPJdG21HrrM3INdZ6+GprO2y1tRu+1tryuC2f&#10;lz/HhK3WbuJj1vbOp639jF9Zm1kvW6s5rzBettazX7aWjDY8bj3nJeqbPW+tJj7Oc23jeR631nc8&#10;ae1m/NraLnjNWs19nfGGtZ77Fue9yeDxnDep9/YG299msI1lS+2f97a1u+dda3Mv477fW1tGqwfe&#10;t5YPvkdRRR4//AEtnffbl0hYJ+mceYpx4VLbEof2H0847nS0P17GxyY+1jknonMSl1o/wzhHk7X3&#10;Dr9gC3/b0x58q4U9sn2ovXvqUc5R4wUautnPfpyumXgtvQ4NXSdxmfmz2TENtscjk/XDjCPR8ihL&#10;DT2O17X/ED3jjyAVHWapcYhJ+xDXyho8Phg9PsxS5ySOQzwWeKp74FHGIcD0EMCs7RceG7+WC/fF&#10;j7VM3Kf3cIjmdMXVD+Tqoldb76nVrPPdBazL3TQ1msGS0fXuwtb5rkLWlSJ53WYV5HEY3Way1P4Z&#10;LNnXdWZhH13uLsR5Gjqe8zR0PNu7M3qyryfP0V3XYnSfXsRGLkijfHcnm7ekl01+sJn1m17SenFO&#10;b/b38FHAes1msN6bZW8ea5+WPXkNPbWcqWVBHzpHr6s7oyfX6c5r7T6nINfQ40I2cHYZm/RQPbvz&#10;4SZ262xahs4qan1mF2YUsj4zi1if6cWt9x2Uzp7GuLuY9ZlTiOctaH3jY/SY6+l4LTV6+SjAsQWt&#10;n8Zc2pPOiwbr/eaGbf213Y/RNoaWDB0bjilo/aPz/BrR0HYdo3395xUOx80vaAPnF/bH/VkOmB/2&#10;D+CcAdF2XXsAY+DcwjZofhEfOsf3L9B62DZoQVEbyBg0rxijONuKs6+EDZxXgn2lfAycX9oGUAiy&#10;/9wyPH8Znqec9Z/NmFXO+jH6zirPkuZHMxl3l/fR9+6K1ndmRes3sxLrldhfkXMqWf85lWzA7Mo2&#10;YFYlG8Ry0JyqNvCuNOs5qb21GT3amo+621qMnmMtR89i3G2tedyG0ZbH7XzMtHY8bj9ypnUYyXLU&#10;DOvAaM+2juzrMCaMjmNm83g2x81gAp1ibYbfbq1HTLa2I6YwJjPJTrHWI+9gwp3C8VOs/ejbue4k&#10;xkTOmWDth421TkPHWadho63j8LHWccQElpOsw9DJ1n7oRJbjraOOGTLO2g0eZ20HT7AOw6dy7nRr&#10;M2Ia15/ONWfxe3rAbp26xIbetcxGTl/OWGqj7lpCI7ClYX26ti+zETMYdy+34XcvtWEzltrQGZyj&#10;9buX+dD6UG2P9g9jf3zccK4zfPoSv8YoXYf14dOW2MipS200zzuKx3ouHT+M/cN5nmEzV9iwWStt&#10;8OxVdutcjZV229zVNphx25xVDPaxbejM5TZ0+gqem+Nnr7Rhc8Ixt7K8dc4azlnLsSwZg+eus1vm&#10;ruFa6xjattaPu222tq3h97WG/Wt9OWjeOn5Tq/ltrbVb5q+xMfestrsXr7L5S5fa/CWLWTKylmxj&#10;+4Kly305b9kyX87V/iVLwjnRvvlLw7550XLBUu3X9cJx8/y6LBlazmW71u/hWvcte8CG39XPWt5W&#10;ytqN4fc/p76Nnt+b55vN/oc4fpEt8POW2dxlnLdM11licxfrGhcZi9nPmKtj/Dl17FKbw/FzWJ/N&#10;tjn+eKnN5rXN5rq+zv5Zix62WQ8vtpkPh6XG7MWMRdrH0DaWM+PHnKPr+bkcN3PxonA8y7mLFnFs&#10;NHjeWRznw/dznp8Ths7R9nANlhw/k2Nnar/OZdscXuvMxQ9Rsucm+78AoCWswLrxmecAAAAASUVO&#10;RK5CYII="/>
  <p:tag name="ISPRING_PRESENTERDATA_0" val="xJDhurduZyBUaOG7iyBTb24=|VHLGsOG7nW5nIG3huqdtIG5vbiBUYW0gSMawbmcgQg==|dG9hbnNvbjc5ODZAZ21haWwuY29t|aHR0cDovL21udGFtaHVuZ2IudGhhbmhvYWllZHUudm4=|ezRGRjg5RTI5LTdCNDQtNDA4MS1BMDc1LTk0Q0RDM0EzMjk5RX0=|VsSDbiBLaMOqIC0gVGFtIGjGsG5nIC0gVGhhbmggT2FpIC0gSMOgIE7hu5lp|SVNQUklOR19QUkVTRU5URVJfUEhPVE9fMA==|MA==|||MDk3NDkyMTE3NQ=="/>
  <p:tag name="ISPRING_PRESENTER_PHOTO_1" val="jpg|/9j/4QDKRXhpZgAATU0AKgAAAAgABQEAAAQAAAABAAAC0AEBAAQAAAABAAAB84dpAAQAAAABAAAA&#10;SgESAAQAAAABAAAAAIglAAQAAAABAAAAXAAAAAAAAZIIAAQAAAABAAAAAAAAAAAABAACAAUAAAAD&#10;AAAAkgABAAIAAAACTgAAAAADAAIAAAACRQAAAAAEAAUAAAADAAAAqgAAAAAAAAAUAAAAAQAAADQA&#10;AAABAAAxPgAAA+gAAABpAAAAAQAAAC8AAAABAABVwgAAA+j/4AAQSkZJRgABAQAAAQABAAD/2wBD&#10;AAEBAQEBAQEBAQEBAQEBAQEBAQEBAQEBAQEBAQEBAQEBAQEBAQEBAQEBAQEBAQEBAQEBAQEBAQEB&#10;AQEBAQEBAQH/2wBDAQEBAQEBAQEBAQEBAQEBAQEBAQEBAQEBAQEBAQEBAQEBAQEBAQEBAQEBAQEB&#10;AQEBAQEBAQEBAQEBAQEBAQEBAQH/wAARCAHzAtADASIAAhEBAxEB/8QAHwAAAQIHAQEAAAAAAAAA&#10;AAAAAwIEAAEFBgcICQoL/8QAaxAAAQIEBAMGAwUEBQQKDAYTAQIRAAMEIQUSMUEGUWEHCBMicYEJ&#10;kaEyscHR8AoUQuEVGCNS8RYZOWIXJSgzRnJ4iJK4JCc4RUhWWGaCsrfWJik0NTY3aHaVokNEV2WG&#10;l6bS4lRVZ4OWp//EAB4BAAEEAwEBAQAAAAAAAAAAAAMBAgQFAAYHCAkK/8QAWhEAAgECBQIEAwQG&#10;BQYJCwALARECAyEABBIxQQVRBiJhcROBkQcyofAUQlKxwdEIFSNi4SQzNENy8RY1RFNjZJKz0gkl&#10;JkVVc3SCk6KyVHXCNla0lJXU4vL/2gAMAwEAAhEDEQA/APWR8KqSo/C/+HAwCR/UL7n5T1H9Xrs7&#10;I6C4PzGrxvp4fW29v08aKfCp/wBF58N3/kEdz3/q89ncb7xKhUOiPlB8sEyiEByPa3rty9JrxBq1&#10;rb1Z/Nzu/wAT/iXininSFZh9o6uTtp93Ie8HloLnNcW0HqLluu72BgyyAL72FrhnJOh6WiUshiWI&#10;5v77N/jCyqyk2QlcAXuA+bMhpclDZMp040yFHa9tzax5ZasTsfUNQSBp9YVEkqCg49InpDEd1bvh&#10;xOonh8fT/fe2IgSVusJMxLkOE2drDSyurtuNYISPV9Bz/CKBi0qRLQmpQtUuozJyAEgsGKgHI1Gj&#10;DSxPN8YkkAC5JBKa7H3tfs7YFVlKAlIDUIASlEMSMRINBAbDYkEgnbfFeBzAtY6EclM7aXZ4YVta&#10;qkKPIFILORYgknQdEhz6xbcrEK4JBz65VaAkAFyAbMVEeYnUHpDqrqF1CEIUhJKkBykkEKIJcuGA&#10;S+gAe13aDzy84aCYxMDIDXFX1aXYkeUEgNLdNYijqFKtAGAlTlK6kA1GUQdgCyyETcgkEja5ZNSm&#10;dLQtB8i0gpcMSC1yNRfMLnZ3aEzKiXLDFQzEBv8A0iQlRGrEj7xqItqSZspkOQjIGO9ggaNa73dy&#10;7i0P5BM1wtKiS1+TFRGw00HrGTy2lESYKN3sQCOysb/g8EhmRUEoiJEogR1IlFIlWLbRUuHsyRE1&#10;Uych2aXm3fUFtAObhnF3eKwCMqS+oDa7i0NJMhCHQEkKYqIdxrudb2Js2u8NazEJVGQlWZQAuEeb&#10;KkqJBIJDEAM5cs49BSLIgIMyFkHpWk2I7e9ibk3wWnA06cpTkwC2T6AJnc2IdiS8VYuATqwHz3P6&#10;5RBAID6Fj89Pm8U6lq01KETQtgGKklgpzqCEvbXRi9m0gsyrQkhwosoCzG2liWbUctG5wzQQLg8X&#10;Xdb7L7w9PZHD4yE4CUf1tIRIYYBJd9rhnkEO4OJTEXUkAtcaHQiKfOSEskZg4YnUPmchv9Upb3u4&#10;isghaM92YqA3AKQWIc3A1ALO4gU6QFHMAGyl766/W/6eDwIQKYgCOCWdIJCdxxzx7NnESIBDLG4Y&#10;QIJ3GxB5Q43KNvlJ8wd7hiehfQCzaddYRkZi7MDbW40vyirKlFROZI1JtzDtu/SGM2WzsWckZW01&#10;3PXpaCxqAy0FizI9DpJI4dxd+nJGK+rSFMiQAES9JTQsETzdc/TA6aaFSU5lMolTAJ68yHDjW0Em&#10;THIAVYWYpAdwXIYc20LXhotLsGysCwBB1J6c4ApCsycqvIGzg3ZhfKWDu73duUSY0goyBIFjfTwR&#10;YX7A+vKVsR/j6YmJBluAAwAHFFEkIW2O6PbDaZPmZ1pKQEpzEJA1uksXfm/v0hzJJmo8QpOdtGZi&#10;FZWJO6bAg2f2EImId7nzIIsLOrMH9L/rSHtKElCkEhJUA2YgGxuW/wDRDX3J3hSIxJAjsNgLbCRI&#10;3v2YbuwicAo6qmYJ1EBRNiggYAi5I8wkQwOWe2AGWFLCnNw7bBkljyFi/XrpE8hlgBIASzMdSSTq&#10;WfU83h+UMWQp2JSTo7hJ2ADAffzinVU7wwzE6EB2B9bONmsfaHUpiwj5UA43GpbS0tNFErbi7w6t&#10;T01iTIiBVyNSZAAIG53VuFhogTUTSXyqygpNtWyqsBYXfqS9ni4KOsmlUuWshWbKlSiTuw1swdQL&#10;OAL6gGKLLqETlhABKioNYMMqSXcasWTdnsX0ELCyFZwS7iwcgZfRizvy194fOlCojIx1i8DqG4RJ&#10;1PhC5O49FgmWqziUJy0REVEEgGIQTCQQCDRdxK7uLFp6pNJMUnLmSUg76KfroL2YjeKFh1cUVRNV&#10;9laEpQRf7fmAN9PQb+sSmrmzkqQvzJVf7QIP1Po93G8M/wB2U5dRcEZb3Zi1y7tc239IBSoKDMoy&#10;lsbLykQIRCZDsN0HfC1c0alcVIGUIADyosBAsggHhm3f1GL0SlMxBKFgtdABF0qLh9wyW1FzA5oR&#10;IQpcxklJOZT2JLFr2cOwZn3ig4XOMqo8OYvyKSEoQC5sB9rYXBLgNfQkGKjjU1KqVYDZiAQkuoOS&#10;4NmcEgEtoL6CIooTjXEWTGdhEAWBkE0U7bMEskku1gcxT/RZVQAZU4glmI1WhK3IIYXYehOCyZ6a&#10;nOZICgFgG72U121FjYM1iLNCJ6zKBBKVKALJsyQwtbcu+gOvKLWocQ8GdN8JRExiliCJYUVOxJub&#10;AgE7lgWgyqyflK5nmWpZSwZrkam5YgjUlmg4y8ozEWATyRpBa5W67vuL4hRzdOdEkCMZPTLSnL7v&#10;Dd9XIsjI8YrUuYVkZQApriwA6CzfSCTELBQsLCkkeYAjylgWID2BLPa5LaGKHLrVoSWQkqCSSSWD&#10;k+UD0vbduUVzDaRBQmoEwrM4E5cxIAckBnIFy1x/DZhok4yprUQQ76SVcRO41B2KtZ77N+XnTrEU&#10;4xGo3lIooeUsNC9wGiR23wRUhShZTZmYWsHfndx+hAxSr3INug3d7fKKnlVawtokdbddfWJKkqLA&#10;Am97M3zd4D8Qh3v9P2e3tL0vYC2Joy8Vtexv6abbcovu7LimeEE5nbkzOzNobu7j9O0FIYlLOG2b&#10;X25/PpD/AMBSfMUvc6uSTbUOzMLah3e1jASsEgy8rbjcjoziFNUgAkyNro9tIJP/AGrfTewGcvsj&#10;24KL0vknnuA+cMCkgnM5YeU8yX15bbHRxCSCClg4AJvZ3LHm253f7qkZThimw2J9+cS8NTABIYCz&#10;u4+rxgmSQWUQELjcQ34Y9mFe5wgy80DqCK49Yj+FmtQDQBwwyMHIckA3SLOBb8iw6c4QpAQlcz+F&#10;KVKc6gIBNxuS1w1tn0ip/u6lF7BxoLDZ2P6u9tIwf3g+37st7unAGL8d9p/ElDw/guH0FbUrmVE5&#10;AmzPAlKUqXKlFYWtaleUJSMxPlA8whxmU7pM/wD2kgd97dyNnhwoEhaXIRiSAUL6RezuRJeYFlWF&#10;hlakUmpeYSxClJ8w3AJLtY8+t+TGv0iAlAvm8qdGbcfRh1bm8ePHtt/afezDgHiXEsG4H4Rn41hd&#10;IqaZGLLmoEqsXLUUo8gmMhCwFHKCVMwfY694v+1pyqWjlSsM7MKiZjE3NklJImoI+yhJlhYIKjcE&#10;aqBTEapUCUQIxV+A7FkNWSI2xJy+QzBlEmJ0kuwJ3NMNLY6giPnYrHuOxHFMPwiknV2KVtPh9HIS&#10;Vzamqmy5MqWkP51LmKSkJsbkgMCY0o7WPiM90nseVMRxT2vcI+NKmrkzKekxqgnTErllYmJLT2C5&#10;eQ5kgn5EEfOv+IP+0D993vdVU7hvs8mYh2YdnypCJSsO4dNVSYnVTQjLPVVViZilqTmKglIAyhTa&#10;3jgjxDxl21cWVFRU8SYhxdjE6dMXPmKrq6unrVNmOqbM80wsSXCiE3CibvaGa0YnSQQVt9HxsGb+&#10;m2Lyn0irIAzEgAI6gLhkRYY2uSttxexGPsQdm3xPe5p2p1KKHhjtl4QXXLmCX+7VeM0FNNJJZhLV&#10;UFSmYl02INi+m7fDnGnC/FtKit4ax3C8ZpZic8ubQVlPUIKPK6gZUxQIdTWLu+0fDowfi7tA4Zrp&#10;dfg2N8TYHiEmatQmCqr6dctWY3StK0KYEHK5DEgjQx0t7qXxdO+V3ZscpsQwvtX4oxKhpihH9GYn&#10;idZWYWsA5kpNPOnKQZZQEGYzHMSCS8PhUjOQiHqKsuSrPZlhDnjDp9JqaFGLkAATpu7HdO/cNggk&#10;AI4+v3OxWlSCnNmUhRzEhQDjNoAMx0sWboxBhnKxlBmkCUrKSVZy2YjME6Acjs1nLvaPH13Ef2mX&#10;s57QajhnhDvL0dPw1i2K1FNh54ookBOFfvExOWWupl51rk5pgAmrKglJUTlj1c9nfaLwj2ocN4Xx&#10;dwXjWH49gGM0suqoK3DaqVWSJkpaAoFMyQpYdiHSTmSpwwMWdDK0ZlyIlJb9gANUtKYN0CLcEDbG&#10;s5wZ/LkqMRESDOnUQpUywrtFMgoEiLJBxlsYrTpALK9AGI6lnHXbe0BVjMoZsoU4CgAQGf8Ahe20&#10;UFctRUZZsFD7Qspm5N/eDamxOkC/dlJNpilMU2IFwXBc7tt1EEGUpiQMakijErcEMD73ANwPSQ4F&#10;4wzuZlECUBp0haUGCgiSbWJKiiNTNhadQqZUTfEWslOY+UaKIHmLgjYv9nlezlCUJSStTjwy2UjV&#10;wWUdQXAJZywLHVg9RLPkuBrmcBwQSDqQ3ld3aGFfMMuWpCD5iGKnLXB26BxqRbS7GXERExCIQkbr&#10;bgFmzJ1PZ32u8VU6Rqaq02TFaCSQJESBkCvMyOQBu2RtT62bKUrKE5WSS4c/aSQXd9sujgHeKXKS&#10;pRSQbXcsPuBt19ecEAWQM48xDE3NyCDb1A5+12MmStIIAs1iCzFRLguwun8rGLCKpoEAj2QA1BhF&#10;pAgWTvcPFRViJVImOqKFgCSyoC5bJ7H1SvhaJq5RSZd75QdAGA8pcFnfexu+jRV6aoStRJzJILFw&#10;ljqDqbdGcjpFJlhSpqQ5yFiQ2ltTbnyO17Q6nAy0nw7WWWBe5SWv/wAZjz++I1eEZyGkRcpGWoRH&#10;3QRHS3qBBD9wim8ScvVrwEYGZ+HdiJIIZgPe5B3LHHfFdSsBYS/kINiAL7Ea29CbkQRakgOAD7C1&#10;xzF4aUCkzJaQQM5CXBawFxc31PmJtm2YiH01ASklbWIGoBN9m9Pa0QSdNQUwCSj6WBMtrFMnTawS&#10;ti7gBUjGWkEEFNF7F3tdPf1u8NJ1V4ISyQX1Y2cMCNuY22I2htMqhOluRlyrTuTZ3uGswsd/lApq&#10;TNmgLDoExRTbZwB7FrvbmNWc5EszWt9NIkCG1xFxC8pKmdK3LB2tYl7h4ACZVZUoy0iIke40uFgg&#10;Bse9iLWJJbJkALQu1xci5DhgdtWIHrCkomh/OAku1m1WdmJFiAOg6w6RKDOPKPLYsPKOQJ2A5E/S&#10;ChDebMwDunc6tzOhDfWErEHSdZIiLxNjIFLUCdgCbdmSCUMDpw+HOOgGEjIAkAAsyi5AWaAibG60&#10;s4HLzp+0twycwYfZYktvo/Xk0OUoQHDXIznZhpfTd/SEqleIkB9WLH7rb/KHEpMxSkjICFsnS7Ej&#10;6MSdQ5ERaktCm7RABiOw2SaNitl6vE2nGSEWZEmxvd7b3thn48pE9NOpTTFoMxKdcyZZAUQf9UkO&#10;CxDkMdYfIzXsHIsxfm3uXBv1tFWRhcghClyElSQDm0VcpUplPmSFMQwItbQwKbQIpJpqE5iClYWg&#10;EKBmEkpmNmP2fLpZgdwYijMCbDISbsDYJ2fuwxIX3ZsJ9PrRhTmURNWAPlek7MlAyG4DF9r4gKyF&#10;ACMzgbttuRe2uo9YDR1Rqp9RKXIXIEicqUnMLTkbTUKI0d/c7gBnSJgJySkZyXCdQkWACSpQBFnu&#10;20FVTrEqV4jFYmJXnSp3SF51JJGodktpsABaIk5pDU7lFIgeW5ZuGCd+LN4mZTKTNKozp0EVCZRP&#10;AACHuJNB3ALCOHIQkBmA6OT+v1yEKhLnM3o30f5Mf00JVMCQoi+UFTf3v9UHR7/Rt4w23t7/AJ9R&#10;jCQQAIgyQvZvmwHJBXJCXIM5iSpJA1cGKfPQtLsWASSoc3/JI9Lt1h8iamYEtZSk5gk6iwdxdmce&#10;umoLQuWlYJNyQQOTF2t6G8OEyCDYgF2AvcH07WO/rgcgJRPLjID3ICLI+nb99qTErJWVXsWA33Z2&#10;6bjnyhvOkOAQClnc6X/hJcXL768ouGppgCCC4IJIOofkQdXFrHre8M5skMnK+mYvo9gNTqCTY6hj&#10;FhSzMQkUQHuuw7i5MrkarjbFZWyslIgWUZcFnTAW3vchWu/UYaSsQm06AlQzIFgX5XINnDl9DZz6&#10;Cc3HFoFpBCiQEEgEOFlLqAu4KSAx6xOakBklIOYn001tz0vDMyAQFFy2Y5mcOVH+GzkG59CdruhT&#10;pVZyJ+9K4kQEwRYo7WAAFgj3wKdWtTpCEJEAEbMKOnchELygPfzYotdU1lQ6is2U6UptmABYE2bU&#10;gXuC0VfDaxMyWmVNKULyJ9XGUJDmwsl+bkDeBmnRcKAJcu9wWNvaw9nDXMU9dPkmKmSyQo5QoAlJ&#10;syQdf4XdraW1BibOFKWkR/syAjIgaQPKASEbtglss74p6dSqM1TmZGURM6oolxcBcexuwQbd8XTO&#10;k5kKAQlTkA+YOz3ZzcsxZntyilzUyhMXKRNQkgE5QRmc5mCQzsDsDqHPOKHMNTlyifMANicynSzm&#10;97sH9NBFyYdhcgyUVCyZs9QIUQWY2I10sk3NlOoaaR5qkBKdQVIah5QCJWESxqBJ0tIkkAAW2FpG&#10;qczIUaNKUahXmlLTEoU9VwiwCb7Egk2JS0VtaiWlEpSWQBkUoAlrEu5cXFrwWVitWlBE1IWolYcE&#10;pYGySGDuxci3mDvaCTaVSXOVw+axGmZ0pPVrMOvrAVSASDlVzN+hH3wD/Jph6BHUWAZMM6UgUGvT&#10;0IV8SY1K9OUomcgQomKWk+VAFAEKxbYRNycMf6Rq5S1rBKmWSUnRhYB2JYsPmbRWsNxYVMxaJxRK&#10;yoSE5lAZiSHYlvM6gGuDts9ImSUglAChmTYC7Bibhriw/G8NTTJWom6A4UDqWygbl3Bt0vtBf0al&#10;OAlEATiBEbB7DVuSrt9ikrYj0sxUpVVKcpxjIMKxBEW0jv2d37HIFi2hSdTY/wCMcDf2n7N/mM+/&#10;BYAN3aXvcH+t/wBgGl77baPHbuVV1dMC6zNzJKUpdyLWPlJIILauS5Dhr8Gf2mbEqqb8DzvvU9QQ&#10;RNPdtLkHMMne77A1sXO2UbOXO2kOtlpQpykZNRlYv5gi1wne4IO93c5PO0p5rKxvqlmaERHSIkaq&#10;sIjs7lndB3Kx0l+FSoD4Xvw3Lhv6hHc9GosR3eezx/uEb7FacpVmSEh/M4I0F3fYvaOa/wALaoq1&#10;fDG+HLJMwplo7iPdFTLAsyE933s9bd0ukJcuDcjQxvakVTFBmra5YF2Yggku5dtNLw6jkZmFMyIR&#10;hAyIRUdMSQeWiUvfAq/UIwr5oRiSKdapCRReoSugQAbkj3DGL2FZTpYrmJA3B9wNW9f0HotTjyBM&#10;WmWhMxIIGZJO5DXbYvoCwts8W6ZE8qzLKlJSoFy3UizPqB/hBhLlg5UIJJsbhIsGLG53J20beHnJ&#10;05ERctJIJlsbmJPc3B5ibkbEFw6nU60iIUoDYeaQIlqOiyCCjdnbfhjFQVjc4j+yQJbqJKsxILJA&#10;ygEOG62diHEPpeOykSU+MklbAFQe6jawY2JcaksNBrFFEhkubkbNz9G3YuNdw8ORTJKQCATYHysW&#10;B5PygpylHTGIqBCQA3BkFESNiOCTt2wCGZzOoykGJJR2IaViTwbglg7b3qZxlBICZRZwAAd9dMti&#10;xHQvFKm+LVzhNnE/aV4aSXCHIzA2GqSQLXbq0FTT5srJvYBwX2Av6N9IaVGH1alLUJq0JQ5ygukg&#10;aC5Fi4P5xkaUKBJhNzidQCB4iL2IJZAI7AXsg81q1WClTkIaozKvp0mKbjHki253VrOU0qQsqIAs&#10;xa2nXmL2GvLeHCxKp6aZMWoBiAnPbMWSAA4bVrNfrcRb0nGZ6iUmShSgybbl2f8A9J2P923Iuion&#10;VNYkKmukAslKWYquSSOuzl2HQw8U6tedMyKpeWVxbyiCIYZJT33fG0Keay8TIQk65ElHcXQB+RFl&#10;uCWbLCqXF54qCJ8tKpIUAC7KCRd7s5sAQ+jmLuk4nRKSkhXhlLFikn/WIcBiVAFi2hcRZaKTOliA&#10;bOwuQ7l3PMBNvxeKjLp0JGUh2Tb0yvsfUQSvl6EtCJkQYiQjKI+7pvLSDcpF2KWwu+hnK9ORAjGZ&#10;AAJiWR9wEkoj70mDYHkhHFxzcWljzSVCYVBUsEAjKSCSWI0tY3tyNxbp8WbPKlvMzqKFOfsoUSoK&#10;uNHUQwIudYdy6ZgySQh72YOQCSXFmf8AHcw7lygLZWABtyJUCPcfXWIoFKlE6JCUhcEncHS9iEwS&#10;gGCb2xOq1q2YiITCEiAVIhDyrd+oPs8N5A8FUvwgEhRLuN2UkONdSL29zFUlS5iyFFsuawcOLZrh&#10;nY5gCXe2weFS5KXzZQSVJSzC92PRmO4u2zxUJQbKSm4F7F30DberdIDUreUBRZQQA3QJ7mwsyjt8&#10;j5TL6QFOUICLiXcycUG+X27SAUcEykpDC5CQpIIYFOx9XY66bwTMCQBv/P8AKJJKVOEsXIUoPdrl&#10;2OxYtZ3O0QyQczs+723P4mIhMTsFdm7R0xYPAL47d+JsPKQ5EhjcoIILj8Nn7YbEBS1C4JJYWZ93&#10;L8+nS0MUzaadOmSJc+UqbJyeJKBGdBWnMAoFmzBO+txrBMUqZlHQ1FXToE1clC5iZZcZlBObMbP5&#10;dB1ItzxlwritMqurZ1fNTLqK5cuoVNUpkulU1Ik5jd0BT3DeYNEmjQqThUnSiZTgImMQQNQJSI/F&#10;d0miDAz/AFLL5bM5PKyPnzs9ESSABoNM6hJgFiXlABco22JOQJ8sIdVikNlIAJUCRoG0Ys/TnDJY&#10;CXVdIJA0u4t1uTZm2MVCbPlop5k8rQUy5SlJJfIQkAhb7ZgwAsCR1aMXYlxdWVVMuRTyESlLmKCK&#10;kE50jxQCpCSLHI4PUAudTJysK9aSjFygQZRezECQn67+1rLEHPZjKZTzVa0YRqECC0mSJgLG4F5O&#10;JuditwMiJS6CSkEkGzi4azHZ3OwId/RrMzy5gKRmIfzEWYj5WHl2tpFA4fxkzJKaKoXnnyUMmYoA&#10;GdLQbEMQTMUBmU4YPdiwNzrKVHRjdjodrltW/LrEk66dSMaojASD0skkeUbO9hxw9yCCChUo1hKt&#10;RmaojIIBCLkGGxIbSPLAT9UIqJ2UEbsVAAGx9tterDlDOchSycytbgEaEDRhpoTfV+UPAyPsvYeZ&#10;idALE/cPU9YGCCoIWHUXY3uBcluTkgenSCyEAiABJARSEriIJZQaCA5BADwkzOoCBI2iZIl2jINm&#10;17IBDvxdlThEuaDMA8pJPXKDezlmCXtrZnIeppUCWGVrgBjckkhyxDm243hnMlIUsKuARdWwBP8A&#10;/Dv01hCwuUFFLuNRdxqXB5Fw4Dj2MJJTjEy4iWXwULsJ3tpVzwVhka06YpxhGJ+IiSRsXGLQIJJG&#10;4JYQKEbYqADkBgMwt0ZyR9GHv0hSwLFhY+U8wzH8IFIBUmUSkhYyZiSSbquQTuQ+bWxMLqUgJCk/&#10;aAFswBAIUH2bk7WgMTGOiEC3bcebygiROrTeI7DTuQ3iTUDhKpOCnGJADPcHuu+4Py4bqQmQsz1k&#10;ABOmrgHZgb3Abd4o1RXKmFSU6uLEqICQAGGgDFIsx5w5qJqpqkJzKys5clVx5mA9Hc62DEgsaYuU&#10;QxA/hBNt287HclQJ2c7xKpUnKMiTqIEiLMEIAEEMO+3p3xXTzNYg0oxQiPvNyIJgBtdMgXK4Gxw1&#10;Cw5WVZVLUDlAJdiCpzl3BuD98VmjWJknMvyqTNCQl3Kku4N7gAKYAOWDxSvAVZwCxIS7Bjvvv15E&#10;QpM/w3sQEsGBYaa6MNW9okVICUT3RPzt3HKGxxDjKVIOoZaZECTNnLTskrbcbCzLr5CCnykZTo2h&#10;zE3B00J/Rh1hlWqkn+CsEyZjJDuycuUJbZINiSX0PrDSj/tQlyQycwFyLhreWzDYDcw4KQtQGV8i&#10;na40Ni55dPd4g1qMZUoUlZgki+pGHIuSvNtp2XGLfLzqURCrRIMZnYNi8E42LA1EgdiSAXEXcKuQ&#10;QCZiNv4gCS/Kw1632eCCokkA+Ilj1v8ALWLJMoO+ZSToWYi1mY7Da4hQDgp8w8oAJAFyA+pNhcbc&#10;9w0E5MAgAMOx1abMC6JCv3XD2GLT+spglgMlBRtwFFyBNwTsDw73utOI0q5hlCYCsahrdGO/+J0h&#10;0JstScxWliSkAEE/IXJsTpYG8WGZTFSwtSVD7SrDyseVtHGulrCHVNNVIUlcxalywHIBfXS3MgsS&#10;+l92jKuSkLwIIEASNTJkwUOzBJAvcE9hh0epwlIQnE+b9YIRF4JlSRDYJQT9MXqCFMoex5jmOl4l&#10;lABs597/AHt7e8MKatkqQlLkWLBTBm22YWtZ9dYfmbLLlKgwBLvY66egDk6B30iGacoFkJe4bRXF&#10;zv3Y2eJ0K0SKeiYMTIGIHmRlpMV+0DuiBYMBYs3tB45wTs24K4j454hq5NBgvDOF1mK4hUz5iZaE&#10;U9NLK1EFTDMVFKUpDkk5Q7tHy9vjZ/F+4x70XbHxNwTw1jtajg3hfFa7D8DwejrJiMPlyc3hTKnE&#10;kS1eHU1E9CjOShQUiVnSftCPR7+09fFIPd57L6Puz9muLyxxxx9T1Qxg01T/AGtHhUlKUkrTKVmA&#10;M2ahRTMZyARoTHzZKzEazFK6rxLEaqZVV1bUTa2sqZyjMmz505eeataySVFStb2+yLNA9c4LSSC2&#10;AQUUQBuLXCJ+W4tsGUycZxFUokyjfvECJ2EkgRyG+EBi/JnGE+vqUTMVWuciXNVMkyCpSknzpOZZ&#10;J86lKC1KchgfaM39lfBmP8f47Iq6XD1y6eVMlkVASoEkFKpZQ4Bt5QGDFzsbY57GeynEu0rGpdQq&#10;QZeDUc9BqJpCj4yUgulLgAEEZiQ4IF2LiO0PY72YYfwlS0M1FMiTKTLKUIIutmShSwwsACwPMC8V&#10;ed6jDKRlIyciEgyAHEq9wyQSWQzZcbX0rptXNzAA8uqIIQHlMoAogEA6UrBINIqh8GdgWES6WjmV&#10;MldROC0mrCkA+Zws7WFhmNnL22OzuC93PhTEp0mfT4RSqmJEtVShclGVSJgzDL5R5kJGYkAgMXLm&#10;16YdTyaUomy5SciwStiGVmYubEDUjYMAzAtGeuEqmnkIkzZiU/u5lLCFS7TCZicuXV/KLpJTyL3D&#10;aXV61VnVGkkkkGI1XKMTfgcrkp8odHynhylCjEyiA0JFBPyF7I6jE+gkG98YDxHub8HV+aZ/ktQ1&#10;al+GAlVMhliYxKQQGLJBLuxJF9jr92g/D44Jx7h6tk4LhFXw/jGHiev+xQTJny1LdQSAkkLQCtQd&#10;w+VjHXDBeJJYwmRSoSlU2nWjJUL83iSyxEuaGspCSwJNm1A1uSrqKGtUZqQET0SkiclIAzSyEkKU&#10;wZYYFydQzRZZfq1YEailt5gGowNi7EkEM8RAALOIOY6JQAMYU4hAAMMgCMESQiyIh9/ckjyK9sPd&#10;x7Rew1c2pky5mOcN+KqZSYhRpWqfRrQ7oqEJdUmYkJzJDB2KnEdPvhN/HN7ae41xthHBHHOMYjxX&#10;2LV+JSZWMYNi1TOqJuD0s6eJa5+HmaVrkqky1AmWmykpJ1Tfo72o9lnDWOy6wTaKl/dcWlTVT0ql&#10;omUwXkRLUvwyDlKisqKncXIs4jgF3w+5jiPBVTifHnBVDOqMNppil4th9NLdEqmCStVRIEsKJSsJ&#10;XoCzg+lxk+u6asISJZMSdgG4g7hCxPoGDfGtdV8Kx/RJSEADIglMkE/DiALEyGpkq5uSO/1r+7T3&#10;jezLvR9lPDfax2WY/R4/w/xFh0itlrpZ8uaumVMQlSqepCFFUubLmZpZSrzBSGYB42EABZwBo9vn&#10;9Y+ZD+zqfFqxTuldsmG937tUx2bM7HO0fEaXCZasSqlAcMY5UVKZVHUyPGVllU81c7walDIRnXLW&#10;ACl4+mhg+I0ON4Vh+LYZUIq8PxKnlVdJVSVBcubTT0BctctaSUrCgoEKSWa4fbcaVaNaEZiQ2D2D&#10;JiDYPYA7BonfbHGs902tkq8qUoEQiSpHj7svujgsF2u2A8Jq1ZZgLsSm3s9/R7fjFP8A98spjmuS&#10;DYl3Gly5e/qNIdVj+NsACoWL+Uiw9yQfYQMBGUFCWIcMeii2/rE+EdOhFiUDJ/quRphk7lFA9roC&#10;+NazMfi1YgjyxQEbgk+VG+xJiLEWwESPDDpSGDEhzZnYsNQX0DWcwsoTNQ5UxUwcC5ZZszNzL9b9&#10;ImInLQfCJJzEEJIKhm+yGudlWHI7NFdpsLSCfENsqdWAClJew1Z/Qhhe0BqZiNKUYzJ1AtlR8pAZ&#10;iWzsjZ2FybYflslUqH4cYyMQASQ9RB0AhgBm0Q9gNkhijSsNqVMUy1lB0IKWUzm7lmclnB2O8KXJ&#10;y/aQQUvbW49yzkfiH0i9JSUpQlKWZIAYaMzDobe0Am0Mib5lBlWfLb+8Td3Lnn/gCOf1FSAIBiAf&#10;uonTH1JFiedgdmcW0ulERgYEmSFiCNhA3Ft2WXezIWLUQfCZSASqySQbhICnYaE+VPUaiHSqgTWC&#10;iW0c6uT0cXLD5jkz+tw5MuW0lyVEONHsFMzlw+uhZPWGZlShkQpDK8pYgi6gQTdnJYka6AkMQ5BV&#10;hWMZ2EkY2T3HJRtdG1r+hj/Cr0BpnAWINiSERGwFuT3AZTd8SSkWYWJsTuXvsNDClSrulIUSxcMx&#10;A53I0/leJplKAsSzkAEHUl+Vib+vQCzpMtRYeUhJAIJYuLszc/0YSdYQAiONMWTuPX+9chjt7YF8&#10;Gc5Ca+8Rt66e4I2AHubPAU002YAJYulgoEi2ZNgXbW/Ibai8xS1EuesTU/2YloyqsylMpRYPrZrs&#10;z6xXKJCkeK91KUFEjYAEC/sbC6dwARD1dOmezupgxcG5PO7MPd22iunmiZDy7FEMkAWJ7gFCR9CS&#10;CQsbDS6XrpQkXqAjIMIm1PUCSdnqAIjH3uFQEIGQKCFKDABQBFt3tuwPo7Xg9OkmYModQfMG0DKA&#10;J6ZgC+wubXip/ukxLJSSABoBZxltqzajdxrDiVT+Cc5vdjZgbtzLvmZwPWGzrDRIbkgK4PYcHkAn&#10;nf6vpdOlCcKnmABB90YcIcyVrNx4OHRYpSCWLDZ2sQW13hKwlV0mxNw2ZwroocnG2sTUBMRmD3Gn&#10;v6P19PnBJYJYkZWSC9jo3R9LRE1G/BkmRbZWsuwb3V8bD8JiHk1REYmJQO0Yf+HdHg3OAy0hJUoI&#10;CXSQWFibOLve36vAlyTMQUywWVnA2UkqS5Puq+uurAXqeUGzC9m9W/IQqWlIUS22huNRDDPTfci4&#10;B5vt+PvzuziTKnGUDTMRpO4AX09bAflYt9CJ0oL8RALf72wLqZ8xcu5LjQve4DiEy6JVUsKqkqli&#10;WcyUpt5k3uAdHDhyXvfSLmUhKxcbMHGj62La7+ggQTnIUkJylwX6C2ofX+doSVeUgiABaw244Lvu&#10;fnd4rDk6MKmr72kwUCrhRurMC5N2kBi01SloxHxATkXIEtaWJQjIXDaMVOXG7XDhzUEkJCJb5lXd&#10;gwAu1+gBt67w9n04Usuk362PN+R2L3e94pEynnUs6dOSmbPRPUVmWNZRJIISncbgFi73NzEiM46Y&#10;3DQ5Ivpvujff2+eIeYydSJEoQsSCBFEAEBDe4DQJuUyCbEyhcuDyD7sw+pAPvA0iUlas6kpKmZ9i&#10;TsGY2v8AOFpdyCFJZJIBFmszm++urB2cw9lyJeR1PnYBSiAWLJdrMSbjSz22jDUEQfNF9wUd4tX7&#10;IcrV6jAqGTqVTEeZGwKYuIIEC7JkEu5G98UkUqJrlAC1JuwLhiQCxuzl/lyaKZNkrTONOZSwoqJS&#10;osEsTuznRyzME3JBtF2SpeVKlSrfwqDbgEsQdPMQdwSddYSZKVPMyjOA6DobEhTCwAynfXbWHQr/&#10;AA5EoEkfqy3vEEfLSQCS2ns8Er9HjKlGUJEzCJGlOI0uRuwQBt2W2LMXKBWQTdKiFp0IKiNxrd9N&#10;OZgK6YupL2IBfoLggWfS94r6KVKZ1UopISZyAnMkglISAWJcsVBXTT2EqlS6gkHysCC7aXAvoWu+&#10;gFonUs5q1CoomP6rF0IxIIYbLA4QI74oavTjR1xViPUSA0xsDu2SBz8ja3FS0E5ScxBIU6SGsQli&#10;bGwO9tIPhqlSKuYqaVeApJsolpZZrgO5Du7ehAMO51NqkpI1LgG526b6a30gKkgu6fYg/e17esHl&#10;KE4sEgyDDFwVcnUyQzsjcMlbQIZc0asJxBQMSQSQSzGQNkgWCDaxCK2uX+zmjxApLTCVWOYK3UzB&#10;tjowtCFSJZckOTm00O4PrY7fdFDkTlySkKSfCSMqS51O41Z+TMXHqV1NatctSUAoyhWUpzZiSAxL&#10;Bn3sHvudYVOjUFTTEAw8oBLbY2Gz9UvmBixlmKYlOc4EazEva4jCMg7Nhlep4kSH06mQpIAUl8wu&#10;C5AbUa8zZt94aLpgkDcEODYBiSX0Ac21DgctqHJVVS5iponLWoKbzmxSlJJYEWAFhtZucVqXi1KR&#10;lqErCgkEkJJSWBFuRAAN7EjZ7SjQrUE4ks6id1Hy7obbAB8B7AAMJ0a2r9RowMuCdFgEbAWAC8wM&#10;QeMAVTrT9ggDVRYE6vYEHfV2tfW8cFP2nCWP8yD32F7gd26w0v3uuwQE9Sfyj0DS5cqehMyWrNLa&#10;2zOVAsHtfnuHs8cC/wBp3pvB+B733FBIZu7Zdwf/AAvOwIO1/wC8319BVMwdNSmQATTqjgfqpbG+&#10;5TeJeUypGcydUASBzWXlqiHtWpctpggEsDTvwN5vhYSUn4Yvw51EBRV3EO6CU2v5u752d6OCxY6n&#10;rG+qZCkvoxc3Oha3oNNY0k+FXToPwwPhvqKQT/UK7nyubv3e+zw6Ncg7dWJaN+v3RKrKWcpLE7sD&#10;o3W+n5QOGbqmEASJKMAFpH6lMLZghHc8kemFzOWnOvWekxlmJoMfrVQASCtrNNEXtfFBEheV7HTQ&#10;i7kuelwfe0LTJWohkDMHJLuSTlD7WZ39t3EVKcaejLTCQFJZILlR3BA5ajfQML3YrxKmSxQmY6nD&#10;kCzaNY/3ru20FhUrVDGI5tq0+VjQC+RunYXGywL9Gy1LzyMZGA82lMXRVmgiSCQU9gdRIKZQUAEg&#10;6Nyvrc9OuusT/cpql5gHJzEsQwIYEa83b0aKFOxOv8RZlMhJ8iSGGhIBYgm+t36Pu8wzEKwKab5k&#10;AAHNeyrkg6vZgdg77mFkK8JXMbgDlAjQWxa4BAsReQbA1Ap1MtKZAMpaUwBdOLiy97l+wvd1xFOR&#10;lOhf7OW52F/QDS21yYb4hO/dZHm+3MBCQQSXFnsNmcE6sbWhU/FpaQyUKUpTBA3BNnulrG5c6Bg5&#10;LRRJ65tYrPMcBgwJcg3e9tyztfcWjKIlKrTNS8AYmYA9YSI1Ep8grc7IPBalWl8M06dpyBAJZAtT&#10;BJswYxfd+xxS0U2W4uVAK02vuL8i7bNDsU5OUlXlY9QXe5diBdw2zXtDxFO5YBwkAJc7Bwbgsrb3&#10;h2JAASOYALOWLbsTtd2b6tYfFjAKBcIiIjtYFclEpq44PG1PDJKXxEBMhmTkTeUENrAL0uSGiMU9&#10;MnKlgSGsGNiC9jbbMd9QLQqpn0lHLE2snyqdB84mTVBJ8gLhIJckhQcAXA6Bw8R1/wDQmHGulSPH&#10;EuYhKg+VkLUHULEm4AvudLPGHuJcemcQKkibJ8GTTqWZYSS5VNCUnM1jlAtzuGvD8vl62dqSNKHl&#10;iSKhuNUhpEgDI7mRkDvuTcLETqXV8p0WBFUCeYq0z8OmCYmUyYAlWtEy1BhFhC4xnDD8Ro60L8Ce&#10;maEKSrKGByFKkspnup0sL2BOgitCTKfOlgFEvcj0u50A5anpGt2FY1V4UmdLp2zTlIJUsBTCWyUZ&#10;QA7O5bRixtF04bxviKaySisnJXSWCkpQc4UpTBVgbbHTUEvDsz0XM09RjEiNnYtH4Y8pdrkoJjk2&#10;eAdK8YdKrClHNqlWkINgkHVOMYyJSAb2I+72tjOiAkPoNDy5mJLmFLhJHlDsdCANHPVg4I9Yp0uv&#10;kVEhNRKnSlSljOllpLpyggG4LkudmHMC9nYxx3SYdWijkyBV/wBko1BCspQosEpSQejl31G0UlPL&#10;znKIAkSTpA077MG5AsUygPKCbrG55rM5LKUBmK2ahRoz06JGWoknSohXvHVMFcI3JADjvHE7CcSq&#10;KFFGFZJaVCYoFIU6QWSwLpBJvbRi7EipYBxbSYrIKa2bLp6m2ZBOVGUgABLvyP1J5nEeNYkrGsQN&#10;eZSUJUhcpCbZglOr7fx2JYnMeUMgkIUlaRkIFwCSwTzYFrHpzvGyQ6RQOUgZQlTrESlqiDK3klEk&#10;EERuZAIEB7EFDnGa8Y5nLdRq/D018nrHwgDE6oDRyHIahckMMg+bfGZeJ+J6Ohw6opqaaidVT0qk&#10;S0oOdKfGIBUttMtyW6A2jDKzMKkAo8qQ5ykgmYm5IUxISr+HezO5s7KRMVnWMyiMxJ57W5gb689o&#10;gE5iNrAA6MFAMB1BLt67Wk5DIQoREZVBOpLyyAiNKGkgBbH73GksJu1H1jxBLq9fKzlTlTp5eY00&#10;4yRvoAOsXBEoso7dwsPZeJYmpAkGrnKpQlSVJK3BFwEkEH7JALbgHmBDP7a3/uOLt6OLdOfztBpK&#10;LKChsNLaqd7WvY6BoIpKUpSUh7gl9y41O2p0331edSy1HLyPwoATlaUl94y033JCI1Czui2cQKtW&#10;vmNMa05GECBTE5zmQFEBcb/tAkmIO+Kzw+iX/StEZzO01CWUzqUCEglw/lDDW7t1yoZIUGA8wb0I&#10;uQ5vcBN2YiMKyphTMkzULyLlK8UWIugkpBbYghRJ357X3h/FUtUtAqpaxPQlAWtAGVSQUgskgeZQ&#10;CiS+pttFH1LL1Z1oypREhCEhwCVIACBYDJO629AVuPhzqGUytOWXzEmalQG+xBjGBLAJQ0jYdwSL&#10;kXLUShLSpZYCWxWpR8oTmJPUWFnBu2usMBX05UqYJ0lSJklK0kTElbZ1MkA6EqCgRqCxfaLYxriJ&#10;VeJlNISuVJUE5iRchOotsXIIL2Go0hPDWEIxSdOVN8smTlyJFmIW6SPkSxDWJFy0AGWnClKrmpSp&#10;6dKigwxEtG6lGQRutimhdVOpU8xnMvk8jGNb4hEZGUjEAykAQwWgDHhMXszi80qSpL7XJFj129Xg&#10;apalJULAnfm+u7ddIeppUyf7IFwl/MS5exULFrF26c2hBSC+UklP2n2F7/TqdIEJ28h1RiizpBLE&#10;SDpLk7pxVw+yn/oxiSai1gkINRLjKzOpg29t3sByFmUEoYHIga7ki+2tz8uereqyziVvlASQCSLl&#10;1EC/t84czEZfs2JuWc7As/Vw1tmigVmISqafNp5gUpUvwykDy3VmChyNwHYEgNeEho+LGEfv8E/q&#10;tb+nqGGeXgNWrKAIqzABDbiAmjqK/a3vtbc4coK0pLIRkU6irUgF7XbK1m1d+kNTPlqURLWkkEha&#10;Q1nukMxctqNr2vFNqsVKwEyJfhp1WVXCgzBLZSdS92vyAilpVNmlUxIWhKlAu7EZQElTDYlJZzsW&#10;ifCnMASKBQtb7pMSQUbWK9FZ3xS5jOUoSVIokiJlEa7OBLZsyCQiHsxsLsykpCglKtykEDzPYdW/&#10;HSG4QhQWSxLOQRpoo33sQz84bU1cJVMPEBUkKUxS1kgkq5apFiPnzqdKZc2nlzghSRUIUpIN2IVl&#10;ckEMwSnne2kBnKoShJ3IPlWoHSETEAgAJkaSmWTbEimYZqBjq1FiT2IKjIki4sydJeyGBU85QX4a&#10;QQnIVACwYPd9yXs3td4rKFqmoZJZTAhTBzcsVWbTpq+8UyYMiRkSHIyvo2rdP4iNrX2h5h4KiLls&#10;iQdiySGDdCpT+76QOesUzOBCBKKFg2bWYVrb2RAviXlZSIpwkARGQEohrUREyJYDs73AavfDkJyk&#10;JJcebNpcgpbbYOPq0TYE5t7td2BBG2rgnXnDooGUq9Rpe5Y+/wA/vga8rDa4dgNSLh7aWG/PeI4q&#10;GYDLsCihY6WI/v2JseL4nypUzcwFyLr1iVut+2wJ7kFtlSqxFiCGuyrEKBBvZzr+AiaZaQQAHsAB&#10;ZrXf/wC9HOCKXJHkPkWWs90k7XZyS+wGkSQpKicqi6QotsTlfVtGII222EFdSQ1BADuBsxdL2KVy&#10;AbAAYwU6YkIoAzYD5IEbBMCwLS/WW9xiWtKzbNcsnQjWz7sD10aMZdtnafgnY12Wca9onEmISsMw&#10;nhXAMQxKrqahaZctEumppkw+ZRSCWRlACvtFuhyulKgpKnd7/KwH0ciPLT+1H98VfYp3SKbsTwDF&#10;l0XEvbFWTcNnCmnmVUSsGp0SZs9RyKzZZy1CUdiMwAvApyjaUog6QDsj95p6UA7gXsD8zZOjUqZ2&#10;nRjenGVNgOQMQYjSn5ndFHkgMrHgV+JR3u+Iu+d3sO1DtfxeuqqvDq7Ha6m4bpp80rl0ODSZ02XI&#10;lSQVKSgLQhC15WBKkkE7aLcOYRWcS49huB0EoqnYhPlSBlTmIStaUEgFm0OvQ84ps6pM2pmzQ5WB&#10;MWt7uogkuCDyvodze8bU9zrh2Ti/aKjGKuWhcrD1SxJzp8oqFlOVaSXfICCz66mwbXK9aoYzmJLT&#10;srdkh2FiPN/M9OytMRq0aMYjSEL3JBESAdgndxLIO++OrPYB2J4fwjwphqZlBLkqEhClsADNmZXU&#10;tehLKF/UX1jY8S5csiWhIQlIUlAFglKfs2GgS/J7CK3hSZcjBqVGXL4ckpYbvlZW2pIIABdm0vAJ&#10;iKDCpa8Sxysk0VAkZ/EqFJQ+qym/2nBKWALC+zjnfUM1Vq1pCQ1+ZHcXOh87XlL05O+Ou9E6dSo5&#10;ejOUogSRlwUoFWW4IWpEkEHjDvD5NZUqQmSpkrVLlJDnLZzqAXLsTsS19IzzwXg1TTsusmLUmSUF&#10;ay7JCgyVeGxBSxAca69Y1Oqu3zs84cBpKeYqrmS5rFMsAJcEqCkbsoBO7uCwZjGU+DO992dzZyae&#10;qp/3RfhJpZi5pSsKWlA8JbFvINFEhwcpDNFTCjUNUkxMBExIF5FWQZW7RO45IeNgqZqlTjo1iTsg&#10;pAjy+U7u8rO5shdDdnBuFZ1OuQpAWuRUyVFSgSqRMUL50kjyEbG1uTxkmh4SVidKifKnJlqlg08w&#10;BQ8RIuR4gFikKcA+z3jXPhTt0wvHkyKbDKtP7qc4LqSQlExJDIOYZVEnyEXFucXvM7RP6EQqdKqk&#10;pROQoTkhfmX5AqUoi+Y3c5WN7BhE+KRZv5d2C7JciysFvxviGYCq5xkRtEg3S0xBCJskgxxszi/8&#10;d4DnzMMqJCU/vkn/AHgKlnN4cxSTcZf4g1yHDkasH1l4r4S8KTWYPitEKyinBVPUmdKTMSZUxJC1&#10;TEqSp/Iog2OruHMWrxX32q7gioq8GosMl19WZa5/jTkkypZVlMvKliFLUkKCidDfQscTyO+ijHcQ&#10;ppXEfDyEUtVNSqrn06gJqUrCkghKvIpOZwoAEsADsIFUp19QzEKhAgpEPckwKW5SBatdIyILv0nK&#10;ypGlmIgkGIQCAUoEJAkgfMEE7accjO/J3V67sI4lw/tp7NJU+n4UxDE5UzEBRhaRgWLzJqJ9NMSU&#10;D+yp6iZLVlUwCJoDG4MfQq/Z2u/3O74fct4b4c4qxZNdx72UJ/ySr/HqBMrazCsOlol4fW1GYlap&#10;ipY8Nay4WpJ1VHmP4zwjgbt/7LuNeDaabKr6XG+HcQFNSzUoTOkV6KSZMo1oQz55VQEhKkgKLFtC&#10;2un7NP3rcS7sHfzm9ifEeInD+GO0DEKnhavpqmYZciRiFJVVQlTCmYoISszQzMFHNuqN48PZ41oQ&#10;p1ZnVEwDFyQwiWbljTwnGwtjkvjrpcY0JZjLQihEz+6GQBT53Bn942L3uXj6eq8s/OWIYsSRckKb&#10;ZgbAMRy2ggklIQlNwbEj+EAgPcl9rHnbnBqYoqpEqoT/AL3MQmZLWm6VS1pzIU4sQpNwRq411g0q&#10;nJnpWq8lKwSNHWHUm2ouwLcnaN3/AEiUIBGI0pFNAGNlsHyBEsIK5xxWGX+JVcgDMyAWnytgAaRu&#10;Rc+Zkm22DUtEUpznVYSsOABfNsGAIzbC9usVbwha+nTqDz6CF5iW8ofKmws3T6k8+e0KiBVrGrIm&#10;Zuu1gCgja4F7/PF5l6MaMAQtSDsreUEfSw7XIO7kABoGgktyFhm2H1vCRcgcyIMAA7b/AIQwRMml&#10;bvgspoXJvYbEvyt+hsud2cDmJAAVsnU76ZR9/wChpT5tJ4ygskjK5BZiDYA3/vemg9DFUZ7G/PS/&#10;026NElWSfQB9/wBXMPgJwNiFyCStwSdmNlbiyw3TRrgRkJCUirgbeUxW992VYgBHFORSFBS68wd8&#10;p3sADyG9vnzh8KaWySSlrFQZza2jg3Ln0I5wsJJKfNdxt1P5/p4Nk1L66+V9309YbVqHyjlgnjZX&#10;F+CRwNgcSaWUpU4nVEEE6YggAgqMr3tcEfXY4EhLeWWSSC4HQNmfVtbb7EQ8SixcXOjuLtr93ygM&#10;tOVRUBlPmJ0Lkhz6aD1hzcgNa5+jjQi/uzRCGk3A2tz/AHS97mw39cWEVbSGIJA8AIgBnby7Hn3v&#10;NgbkfrT8IkQCoWDMX6kFJHyhURDsOwl9LgnfTcgA20b6wZKSCT0IZ9Xb8re8ClpAUSCdCCejAuLW&#10;hwoKsUkB3B9r8usISIhna34lfxxPj90ew+iC/j+GFJ1HqPvg8BCVMlTgOEm17luY2gjKtf1sPpb8&#10;YFKWpLht/JfxwhkAREty2t+VhP2AAG329OsJSogAAAN+ft90LKS3lJAGgB+ev4v7RCQUlWp0bZ9d&#10;PX3aG4w0hI6iixe5ufJ7bbbd/mkoBS7nNdT2s9yBb2gMxBJACsoBLt/ENx0tm6gmHcJCQNn9QPy/&#10;W0KCYtFPf6L91sZoiiFbgMon+GGyZKUrJKQVEhhzABNywAYOQ2psYWqWVFkgIzXUQXLgsbN6fp4K&#10;ToQHvyIJseY29/aJlLsTch92F/QdBCYCSKVQRiBAARLQbQ3JZulbYXIdiEoyAsBuSARckbjV/T6w&#10;CagkOQCSGDuA7MejW/lDopISQ1xbNbnYsGH6vAFPlJcm7HTQFTaD0gkRa1pXvva1kexP78HBjUjc&#10;CcGlIPl7XFwC72J5vhitDllM2RtgXSFBKeuZ21cB9XimSyqZLQGaYVLMxJLKBdQD7kMQRsQOcVla&#10;cxLiwCCC+nmU9t7NqQweKTWyVy1eJJGZRykpylikO5LEZcqcxuQ5AGpEHiQHwSwDv2Q7G6dtuOMV&#10;Weywk504gaC6iDMo2MkDuERdHseFP93z2UXObXfX5a8789IaTaMKKSQwY2Ye+7ubHe+lrRUZTGUm&#10;7u5fnmAJdt3cW2iAgDUvd9+Tc+g0a4fcvKjVkAHchXAV/K/lYgcojnFJOlTBBV0+GVpXZXDJdz2G&#10;KRPpSZYJYAElRADmwSfZ7dGe14amkUhCiC4dwlmLEhtzdLbjfZouHw0FxlF9dbwI04tm0uQToXax&#10;/R52cQ+OYnEsIbOw4MTZ7bHjlbPEWploTlImMSGQLkLUQAQE9huyiCGNza6pGVyHSCxsSfX7Q2cj&#10;exfQwGbTgycmUPcvve9wTzPXUaHWvKkMWBdgxSx3JA3u/wBBpCP3dwUqDFjcC/QPpvsAeu8ShmpV&#10;IkGT8sYnniB4iHZA2ZJJ7gAOSQMgI2IQBv8AqD33ZCPdDuCiqv3aUiWdGANt3AA+YLkjU8gY4U/t&#10;PUwL+Bn332KTmHdpNiCWHe+7AW09OTt6R3YNK32Xu5Nt7kEA21jgr+06ypiPgd99xzYf1bHD/wD2&#10;XnYEBv8ArbeItSMZRlMBnTJkgakB6WYtb5g95vT51o5nKwRNP9IooL7olVpkl/M7cu2+OhHwrZpH&#10;wvvhuAK07hXc/wAwsn/weuzyx03t98b3zqjwbOpZsczuQ7KAAILjUHRrxz9+FjJmr+GH8OFi2buH&#10;d0FSb7Du+dnjvsNRYt0fbfT92nk3ZQAFiQdgNybP+AgcKAUCZkeWJRI2UbK395WfrthMzWn8atGF&#10;OTFaoAUeJlHbm59bD1w1qKgVZStiPDQUgs4zMQlTetxbYvoCW4lqSE5khicyWH90Fy7bExURSrQo&#10;OmzXysAokJOzafUgvu5pdJmDEG11XBGjsNtb2sInU6sacdAiSfKdR7kwZW9wLkyBfd2rpUqtUeaM&#10;hrQMtJkAHB2s7EALex2OKEuSZrZQcgDhtX0IuHBbnz+R0SlJSwcWGoFtTvqb35dIraKM5QlCcu7k&#10;lgSosOrsPYvaFpoWV5wHI1cFyDqdAHGmwdukZKqJgb3IINncRLFywNSAMrLth8MpKMtMYuQABkry&#10;fw2XZkErvbZXFITJcuoB/wCE+99NHaz8jD2VS50gsNCNebjV31Dtz6RVRTS2zbsCSx2DaORp03MK&#10;TLSAQgudWZvr+rmItSZYuYhI3Y3DdwNib9huHiXDLAFkGSIuB/sEjb3227nmnil1Zsws4awJBc6A&#10;2G3JzBJeWRKVNWyUSw6iosBlFzc3ASTq2vWHxSQnLZrkizNbn87bmMX8a8WSaemm4ZQrz1EwzJE9&#10;gSmWAAwJBdKlGxBIDAc4JQp18zUjRpiRmfhsxASlouAQQAPNe6IsrjEfNZjK9NoVs1m5RpUo0pgg&#10;3MqgERGEWIrzXJvqdwQsY94l4lxDF5lXTCYRQCom+DJAylSEzCETFqDulSUOEkOQRpcxbkslcvKp&#10;LnqWHlcps3N7l3cwlCFpljOcyyplOzhIDG7AkEgG4B5QtADrIYlTAAanKPR/LmSbbG8b/lsuMrQj&#10;SAiJgEykBeUvKJSAiSGWT6ntIg4899Q6nmOq5qVauSQJVZUwQzGAlAQpl7gRIIttAGxeJJSQHUoA&#10;uLAO9/7zAjU/poSlJQsrIcEPbS230g0xLpUwbQg2N3B+y3Pm7bQgNMYEWuL9XZ7czdtIfOcmNzHS&#10;AQdiAhwt/XazZxGE5RI0ykYGMoziREWOj7so+YEmMifUsXQD6VXVaJZlIqJiEZVApQtQDKbQBugI&#10;HJ9BAfMZilJupQPmVdTt9XZzvsCYkhJICRqxJU1nBY2a0HYDKnM5IGYNuxOuwcE+5gVOhGREoxjF&#10;MAxAB3piXq9IF+7uycTBn83VFOnWr1alOAgI05yMojSacYgiRJtEEPcOW3lUIlZUgJdgSdLknodL&#10;W0/CHDls2/mceh0cAsza9G5wAKIS22ZeY8hmIRtd2O+zmK9w5hH9N4gqkScyUpTMnEEkhKiEkEFm&#10;CwC2zgkc4fmascvSjKZjpjFSBQJETTYGysWCLAr5TcllambzEMvRpyqTnUhKFGL84MoxlESBcQAE&#10;SwrFgDVi0cRxzDsGkCbiVdIkpGZRE2alKilOVTAEu5SWDC9zqIujDqCfjOH0eL4SqXWUdbJTUSZk&#10;tYOaWtWVRYXzIDuGJ3YAxzt7duIa3Du3DjXAK6pXKoKPEJEnC6ZSiEilNMhaVoSbMtcwkHdlAO1t&#10;2+6XxMjFOG8TwScsqq8IqJK6ZJJUlVLVpmEM7ZUpKchYC7G145FQ+0P9L69mekU8uIRoV6tKM3eo&#10;aZpgGLECCQCLkgcrSTj15nP6ME+j+Bek+M+odVq1J53LZTPTy2XoxjRoU87GjKnA1CXOVKUxTnIL&#10;gkIMVei4gwepxLEcLp8SkLxXDpngV+HTJpl1tMpJACFUy2UUkk5VpCgoOQbECroUGSUrJKiSQSxT&#10;lD2F2bM1iLjo0ar99PBpvAvH/AvaTgcyZhdVjk6bgeJzaQqlfvdZTp/eqWdUhJyrAkpmyyVEk5sp&#10;1EZp7LOJV8X8Gy8cnXqqapGH1SkiwnKlBaJzi7TkKzDk7BtI2HofjWhneq5voubpTy2eoxoVaAPm&#10;pZijWBvGYOkVISjLXEkFARMQUtF8Y/Yl1DoXg7p3jjp+bOe6PnZVqObpxg81kc3latKGYjUAsaMh&#10;OnOEgzpkWExLJskJWkuH8oC1G2qSQdBsQGchnfQweWEqUQALgkFwQwCRa3OEUvnkBS3SogoUFXLp&#10;Kh03cWGjdTDyXLCWIYWYgXHo/r0jbpRJIP19QZAn0IYfOwxwweQgCRJifvi2oR0h7WuXcNmwIFgr&#10;QQRmLghQBJu7hn2ukOevWHmH4nPwpa1yCVJWMswKvmDlwwcsBd+ZV1gUwAs99fwgSxmbRJAZwNr/&#10;AD139IbUoxrREJEAAx35AlGxvwAUOTuVg9DM1aFWFSjMwqQkKkZtkESgUdndW52Y4uj/ACvJIP7o&#10;Vam5IclLkO4ubjW/SD0XEstYX+9yUyGIyKSr7SeZc/aYvuGBe5aLNKAzAAB3B5Pqw5uBc84gBK7X&#10;SAxU6dS2UC4csWGn0iBLI0omQjqBKs0NPlQARFg0BpBsXxjZaPX89Nyr1IzA0+XTEEvQy7HYJd07&#10;IYvat4hpUylGmlqmqUQE7ZSoZcxuTaz9NC9otqaZk5QmTiFTFqCiAXYME5Sb/ZGz2hkhIMxglwQl&#10;wSNAbPYdeeo0h4AU5i2lgHDG+5Af3I9oJToU6cXtIEH9ojzRJBK9AECl7vEav1GecAkUIgIkBIHQ&#10;bgLYgkPZoWAJklKcotrMQ+mmhPo7E2tCvEVmUH8qvKU7Nce2pNmvCVgeUD+Fz8/190I/XyhSeAeA&#10;HfsAflbtgEQoj2t+fQWw7CFJSEuSgJUMoO5I2Yu4YEn7rGr09eJUpNP4YAYS5ZdkoAOd/wDpFlPt&#10;owDRSgEkZSpwq43s78tNG5l4UtIVKWSoBQcpA3ytZ+ZJawLQGdMFIJbr+8Yo+iF2x2W7mZWrKnOG&#10;kmLlIkgcjQQjZJSe2928XX4QmMUnVIIANiQ5s76uX9BvDmiAkAhRvcjb25u5ta9+rNMMmePJQ+VM&#10;yWSjyu5AJ0Fjckv6HaH65IKiZgUSthYkMrQX2Av0/CF8WMtVElRaKAQ+6d2E90ggQB6bVl4uIqAH&#10;SACORImMbpgg3sLG4TYxUpZlzMpK0lyc1wLh9NNx9X0iZpQQVBSUgOUnMCQ+xO9gOrH3ilCSAPLm&#10;yt7bX3A0Z4WlSwhQKmAcJvcDYsA9hv8ALaIpo+fyTYAaARQ02ADFuS9ogBMATY1RoRgiB97YM6b2&#10;fy83r2OKdMlEzlMsO6mIIdwS3mbm1xoC8P6CUfEKXN0nYFrjZ9xryaAeGFq0ZRJL3LF36en1uQ8P&#10;aTNKnJUVMgABRP8AETpY67aHfXkepOUaRhFkygwheMnCxBDDRuTuu5xGpwlGrA6tYJLuUFGIb3DA&#10;4XA5wdasklUxTAIBmZlW8v2y9gQAGfUsekfLd/adO9FP7ZO/rjHBFBihquF+yvAcPwejppdQZlOj&#10;Fl1WILxGYhIJT4gVklqJYpEpiWF/puduXGtD2cdkPaNx1VzkopeFuEcaxuZMUQkIRRUU6dq4cgoY&#10;F7ODctHxWu+32tVXbb3lu2PtEqJ8yqPEfHWM1ciatZW1IuoXMkJQon7ASsMn+8Vm7xV16xFIQkTG&#10;crcgj7pN9y+LggGzxtfRcpA1ZVpBmOkskKyI5udTNwrMbkDVUBTrIJCpiwkAWJF3JIv0vrrzjf8A&#10;7juHTsQ4lXJkpOQT0TFAB3EtQcqCQ6fs7g3fm8aAILBR1ZGul2SPnY/ox1l+G9wqtcjibiicgmVL&#10;nCRTqWAUicClsr6uEkl3va2kUedOjLVVtpNgRqYUVuO2x2PvjeOmRM87FBoiSPKQC7XIO3r6nqZO&#10;xPD8GpxWYitS6OjShMqlQXm1M8IOWW1zkdIC1AACwuCY1b7U+LMW4vxI00wrl4agCTR0NOFZELKQ&#10;CVpDFSgGSVMQSmzgiNlMdkU0rCa+tq0yx4aVy6UrAPnmHMSBsSdCBoBzEa+VuK4Vw7XSqqdKo5uM&#10;VMrxaVNbNSigw2QhTnEsQUpgEJDGXJBC5hADMHPOZVYxqmpIOQn5fMCwUQwFqO3G1kyMdYMJGlQp&#10;RnKnTlGEZGIuD5BK5AAIDZ2aGxxbNL2EYtisgVsqnICpaZg8aZlPieECAxILsCGA9djGL8T4Xn8P&#10;V0ykxOjm05kqXLRMcstSCCliDzBdyzi99K/iXey7O8AxgYVX8QYjxLisyb4CqmgWafDpE9asqJdN&#10;LQ6VIBKpWZQuli/Kh8XdquE47xXhXCGIy59BjGLyZczDqeuSUrXUVUsLp0+ICR/2RmQqWX8yiElm&#10;uWpWzUxEjLyjqBkDKOnVECmyBc2AkzsLE2GH0svkaMo6swJVRpEnIJH4ZcuQyWGCwRdjGbuzDiqt&#10;w+qFPIqCEjwcgcqBWFB0uCwdjsWB5u/RuRh1TxLwcrEU55RFCVpWftS5suWSpDp9FF72AuCI5ldh&#10;fCeOV/EdTR1sqYhFLVKStCkn+zmygArNY/ZIAJcvZixju1wB2eGr7G8TVIpP7aXRTkqqAnMkPKWj&#10;xNCxSo5FM13Y/wARrKlWtE3iUQUuAwz23ZD7DYbWcI0wBGBBjKLKkblQkLeo7pNbEriRxfMl1OL1&#10;CUlK6hC5sqbMmkOnIopZzrl8zaDQNGUOBOybgbibDKedjHFuFUGKhKQikqKuTJUywVoSA4ID6Pdu&#10;RIzas94+n4r7N6rEa+qp56ZNTjSqOUZSZhUZlXPVkdSQciUpdWYhgNSHjG2M9q3G3ZNwBh3HuFjA&#10;K+ZX41T4WvDKmV++VElRQVqnTCsqOVYT5iGyhg5GkrKGtU0wIeoaQDZE6E3y1c227DEXNU8tAGZD&#10;ESCVs7EEjZExIsLAm3OOoOD4Hj3ZZxFQYf4wAqJ0qbhlcg+JTVUpahKlhM1BKJqFImKCgC3mJI5c&#10;T+17H8c7vPf4xbjHBUT8BrsF7RcB4tTTy1KklMqum0GJVAkKSQ0qcmbP8MaKCwL2jod3du9PRduE&#10;j/I3iei/ofiygm/0ngwGdNBOmSkP4mHrm+dKJ+XLNkBRQlYSpCRd9cfi88DVGG9rfZN2v0dGaeg7&#10;ROzbBKevqAnKg8UcITJuD1clSmAM2ZSUlBUlyFlM4HLlMXnRJyy+fFGf+shqBKAiQIVBHckEgSsW&#10;ibmxWu+IsrRzPTJVKUtYMfuE/wCxElXBAMkRdBgvj6rfcb7baXvGd1zsf7WKScibL4p4PwyqmqQo&#10;LAnS6eTImAkE3zoUoublXJo21CBkykNlVmJ1LhiD9z9I8yv7LX3iJfa53BhwJV1yZ+KdmGPqwKnp&#10;lzs85GGzZKKpEwIUSpMpMxakaADQACPTeGNxv/h+EdHpTFSnCRR1CJJSudJaBBHMluQbh4895jL/&#10;AAMzVABiRMi53DAibje5RuWPbB06A7nU82teFQlI8o9/v/mIVDDcl2T+fm377F/utgsQQN7FH28s&#10;QvwJ+eI0gqC4Jcm/N/1rAonJJKSORDfNIbTk99mhYyEW3dJYyUdWm6RL/D68n3AweJEZraO33xOI&#10;h2oyiTsRxyvKN+34fxJRgIyvuwQUBuQLfOI+ZPJOCZcoYHdLOHa4H1EKU7WOW+rP+B+6BpWVB3cW&#10;Zw38QHJ/pBoi1GTIHcCzbuv5/gMSpMaQLkHY7MJah89r+2JjU+h+4wZrudtOji+2/qfaGyVeYpKr&#10;tZho6TbRrkE+8OQGflt+m/E+0MwagzGWoXtaW4SS7/y9ypwk5nAFhdzy0b9OIVERmCSJESt/8cGQ&#10;BlFuf3wpbplpL3IB03OUQJKzmCGsxJPI6ge9/l1ha3ypCf7xca2a3XUCBVXpJuQkhySQNvRvFjHY&#10;ew/dg1wEB3BYAMOThzyteCQ0nXEpWYjKUEpYnryLFnBbpDgLBOrgs1j+W8Di9MWL6R+7EYCZqRYk&#10;QJEAo7fkjvuO+JgWA+YN/wBXhUJTodtP/VEKhcSsREREQ4OhBjMZiRDZdr/gqJxH4REZiPXFon1I&#10;wiYWSSxNibdLjbeAJbInqVBv1zv8oMpnIf7QJIvdhZi34w1cpSF6tYAB9SfS2t7wamGESAXzaxQf&#10;qGTcri9sOy4JiQyPPsmEREBfOTv63WAIGdSjYpD83NlemhA+r7QlSGBcuCMocDpf/wBZ3P3wpKko&#10;SoEgrDkjQgZvkQAoAsSRycsRTJouNbOydGO+Y68xYW9C79Q1AAiSkSSCEAoEkkEkgAs6WVfa+AZq&#10;Q0BSAkRIGUf1gDEMEMmJ+YA5N8NkICEpT/dS3r1PM22tCiW/HpYnT2MInBQbIQDcDMDbkSzajZ7M&#10;1zAFeKlKjMCWIIISS9wQ1ybgFrcz7GjISJAIuQACADc2BZKY2PzDF8UFWjUjUlLRJREXYu6ANwGC&#10;JAgi1xdXxOTUibNnywlkycoKtQSXcbXTluL667Q3ViEqbN8AZipK1JdrBaUFW4uAEkE3BPrDuQhC&#10;k5gMhWQpTi5K8z6akOLn8YmaeWhawhIORKlAsASQLaO5Y6k633hcPEdOmRG+kLhnSh3uebotrE0J&#10;BAXuRz0u8Eygklrlvpt6fmYgAAADQROFBI2t7W2wFWaPqeOF+fbElJCgxjgT+0+ykp+Bt34FjUDu&#10;1M7HXvfdgIPTfXqY77xwN/afv9Bn34P+bT/1v+wCMlKWmQZRiQWXZDk34/h3ZsqB+lZdIf29LZ/8&#10;5Dd/7IAuuTd437+FRKH+a8+G6qxfuEdz5V9fN3eezsnaN9cqWAYMNtrl/e/ONBfhVTCn4Xfw3TuO&#10;4T3Pwx3H9Xrs7YvyDj7o35QvOHGlvx5t90MhMKAMixGKLZEiBa6VhFXJKHpjK1M/FqyKOqpM2XmV&#10;Q/gLEHvwMKyptYW/X4xGUAuP5cn9Wt6ROIh2AenGBzLpUH3S9uZDD5394AqcQkGYQ+ZlX5qO7X0d&#10;hyHrBVr8yUsW8xJ6gWHo557W5xZ/GK6inwqbV0qjLnU39rLU5KCpzmSthcKTYvo9rtD4gylpBIII&#10;BBsml7sAX+Tw2rmP0WjVrfD+IKcRKWkhCOqAM9nbhbu5G4umbWIlpdakoSoEZyRlQbtmU4Z7AW1P&#10;KFy5hKgBlKcoIV/ecE6nb7JB0IIAO8YNouManGkpwUyJMv8AeUKQKicVf2efyKWCCHIJJSCXzMzv&#10;GVjVU+EYdIVU1KVU9PJShdQpTqmgBKHABJLF/Q6naJNfI5nLmmK8DD4sYygESSDpWwPEtuV2GIOQ&#10;6xlM+I1MtKMqMIRlWmSxCUhTcZEoxjAkAsbEG7GLgJOqwkJALnZru9+TNzOjxqxjKwrGsTmE5krr&#10;5y0NcEFjqbsCm1/55ax7j/C5VJPkUU5dRMnS/DSsJITLUUhnJZgBc6XJ53wmtSpsxc5ZBUoAqYuM&#10;5uoncElR1Jf1jZfD+Uq0jUzFSBEJ0hCMiBfTKMi2Lbg77jYHHP8A7QOq5LMQy2Sy+ZhVVXXVlSqR&#10;MRemBEyBTcTYcgA72JlIvdRzE6t9pyfrE5H2iCLjMQTyV4YDewiblna/J/xb8IlJOZSiHDDIeltf&#10;pGzAMB7p/S/8H/PHKcuJSGlMs3d9Six6IAG/yV26gKgAt9GIsLPYa8+kGa4PL0/XyhusupadwB9R&#10;b7oiz29j+C3+pWDd/T+YH8cHS6NLjRrbkX0e2v4iJKAK0AEPu2twpr9HiZALuAbN6jW4019XhJSc&#10;4WCza2d20hsZEGIsn3PeJ2FrGIPqy9sPpr4kHca4vjcjk/j81gxDhgouPIC2+hJfUgpBf/Wi++C5&#10;hwvEZ1RMWkS58mWhZLXCZiyS7AfxADYhN+QsJJJUlrJJBN73AzOwvcOb3bnaNfO2ztbxTs7417PK&#10;cGopeGZ9NOnYhU5f7Gsr0VEyXMpZi7MqXSqkTQgkZs1hYvqfjTN1cp06OYkoUqU3VkXppwkYBlNA&#10;kEnZBncY7v8AYV0ij4g8VT6SKdOt1DN5SrDIawDpqUqhqkRBK1SgAGLqaLvjBXxAuGJ/CvaRwh2o&#10;0wWnDeKpUnAcQmJJEmViVIlU6kmKvlBnypk1BWftCU2oD3p3Pe0WTI4mFGJwC66jlS1eay5suYlQ&#10;HTKicpxskkgc9ku1bhfhzvI9h2L4BSrlVlUiiOLcO1iVALk4rSBE2mIU/lIXllTGGYJUtJcKjkH2&#10;A8Y4jwl2kYXguJJVS4jgmOz8GxUKeWpNWZv7qtK3ILJyJyEgeVSSCcznzd1cjpXijJ9VgScp1OrT&#10;qSrF6acqkYSiYkq09TCLAIBsFj6j/Z98Px79i/iXwZ1DRHr3hDKVaYpzINWeSFY1qMwD5j8GdMUp&#10;IPzAH7wx1L+ItOlf7FfBeLeUTKXjCjmyphDFJqaWZKUxY/acMkEuTFM7oFYnEuzrjYqUVolV2DzE&#10;5y6RMRRyyooZmu4JBc5SOkYw+INximq7BuApYmCYuq44w9AXmGZIp6OdUrl3UXAEohrs/V4yd3M8&#10;Nn4b2EnEqkATOIsQ/fpQUf7SZSS2lSS1lZSkApJDMWBUNNmyVSrmftD6ZChEGNHIUcxmTG1qsyBq&#10;LI2OoDgFbhjjvVsvlen/ANFbq2Zz8oCrU8X9R6ZRlIoCUI5GpVlpmBaMIKRAK1LYA42Yp5oWkJ0y&#10;5SQ9ku5N/e+7gvtFTQQw8wL6MX19OrxRqOSShShYTE2ci1lOS1xybmG1MPqcLRMSgqBACtFAjcg8&#10;/fr1j0YDwPugARtZaYtPa7vu8fMuZiUYIPURyok+UkjcW4PFjth1M29/wgcEmbe/4QOMwzl/T02/&#10;k8QnM77hwByDnbmQz21iYRlSlwHzAk+2w23tZomlTF9XgRTMmAqskdCDZg52e0CnEslW729MGhGQ&#10;ibWBZuOEt+5VvnuBhwghUyxZmJtsA/vcAWc36Q6YAM1uQf8AC8MpagPKlyVJYahzkc7czp0h4cpA&#10;B0OgYj9awwgGMv2jsLdgB6cd/XfEvLkmMx5bFm7sUuz2Flz7YEssr1IHzEKR9rrt6/4PA5pLiwcs&#10;3Qix+un1hcsKzIOgJG45aaHd4jrj0/DE4fdHNh+b4cSkO6wSRmKGJcBgGSH6FwOrXeHU9CZgQEhv&#10;KEmzMp3JsbgsD7aQOSGQpLCy1Fn6ML3e3W0OOXTnGb7/AJVh+GCggCNxvMoOzAFx8vW2ISuaiYmZ&#10;KUUqlALJuxTmAa2vPpcl4u3Dqs10hKiEiYCUqA0+0WGjg5Q/I+9rPDssKucpDncEkuwAGw22vvFf&#10;4fJUqqLWATvZ2Z+hdw7RBzVP9eMVpuZBBggR8yv2G425vi+6bmZCtGgJA056YoFuU4xPIfG+9rkA&#10;jFeQFeZJOx2F9A9uRBECmyTY2uQAz2cADk+20VNaQ2ZnsGGhLjMUg9NHZrO2sNiQCCoOAQo7uENb&#10;oWFvT3iq+PKKjGxtAsh/qtytsd9nY3FxsdWgQ2HELvdAEkpjcpE7+mGQlsUsGdwdbD63P8oTMlTV&#10;JSEkoVmXlIdyzgZtreUseQ1hnKxhK0hRo5gZSk5hdJCSQ4UwDuA2gP0hKcQnzKuUiWAmSogBKgMw&#10;JYqLvqkE308o5QYmrIiRV1uBcAxJuD3IOz3sniFGpQidEZBmQCJLYA+e0gexNza+Obnxeu0Q9mfw&#10;9+8Xi0+rNMuu4FxTB5KgooXMVX0s5Bky1JZQUcgLjQOl9I+NljVVOqsUrZs45p02omTJhO6ySSSb&#10;lyGd9dXEfV9/aXOLP8mfhq8bqlTvCn4tjuHYeQFKQoImIX4gQxGYqzCxcC9iLx8nSsWZlXUTB/FM&#10;Uzlm1G9v4SLlvuiuzchOcC2ogIWFhG6CuNj+N8bz0OlppSkQEYx3uWREl7gAXXJvbvN8spRAuQxP&#10;/Sb6gD6x3z7gWAycO7EMPmhIE/GKuor5hLWlpXMRLBLA3KFkeY63DNHAgAqSUPZSgSRdgCdBa9x1&#10;cR6Oe5vRSaDsR4aCQSfAly7AMkrVnABuwKpqixBs0a91eYpZOozctPdExZ7NrdNIbjG+eG6QqZ8R&#10;NyEnfbS77BbIkEggoXGMxdoFJiNZTyKXDpCp2UpUUXEtSzZOZnLMCVE6NyFtUOPe7dx5x14WK1+J&#10;zaajVOkzF0NNMWgTkyQ6JdTkOZUpABBQXQeVwR03wrh+nXTyp1VLQZyk5kBQBBBJ2uSySSHY2APK&#10;LyouHsKrJUqmnBEmWsqlgCxPiAOSW0S93IHtHM6eZFGtrmpaZq9wIgxWzDMj6DdF3x1uOV+JSFNE&#10;eUqNyQke4KG62IXbHC2j7hlPPxuXimKYz4UiXONYuWFlAE0LC5aE7JYpBGjlyY3I4J7s+GYtjFNx&#10;BUYfLxOtwqVJl02L1cvxZ6TTAeCZM5Y1QmUnKUkAEBjueksvu9cJ18ymqKnEqhUqYULn0gWEJWAS&#10;TLJJfzOeVhzIi5OO5PC/Zrw7NEiVT0NBRUYElAISsqyEgkkOVKYkuXL9Xi6/rYVoQiYiUYjcg+Ty&#10;0zY3Ai3E9rAMeYVR6KRWjUEiZykBMESAahEMDytSJJuHuWCsJ8BdnWG8Orn10uUlVTWqUmasgGYC&#10;sMpbgG5F3BLgA2cCOk/dkrJOJcMcUcBz54E3EaKrl4amYM6jMlhU3JKzPmmzFJUhKB5lFQGpjQ3g&#10;CjxLiTDjxVi9dL4e4ZKTUSJlUfDmT5ABWDLSohpaklKgsgMC9xq94T703D/Zr2gYFi3DipGJr4Vx&#10;uTiKc6gujr51HPC0ypyRaZJUpH9qC4ICkl7xDjmaVSZEgxJRBVgxGRibJtg9hbe+Lenlp0gYAOVt&#10;PBP3UmObjZo+2L67WewHhXtPoqzCq6ikUuJTEVFPIqjJQpFPXSFLQlc+WsE3JubqSQGa8cs+JO6b&#10;O4fxudwzxhw7XzcORWqm09RIpl1OG1JdKE1EopCkIdKnSAHAYWcx2D4O7W+FuOsRn4hiOM0OFYvj&#10;NRXYkJM+ZKpqVdVUzVTVIkpWUpSgTJolpCXCQATyit8MdpmD4hjeJcLcX0FLTYrhsw+HS1kuWsTa&#10;OYc1NU0q1ApmSKiXlmS5qCUkP9kiMhXjCcRTRRB1D7lkdxwQNyQreiUdPMwq0TKRMRESZQcSQiny&#10;BIBFk3BY097Ce5h2NyaamxBdClGLUwl/0dVlJpp9FNSjxZiklkqCT5hlJIUQPag/EU7sSe1zuk8Z&#10;0WCyv37iPsRmz+P+GZyUZ59Vh9LLSeJKJBAfLMwtE2rtYrpAMpjoVjlHRSkLqsFlpp7LVLMkBCQF&#10;IUplBPlvmYPcC0F4EqaWvqqjA+JEyqrB+IpFRgWNSJ4Cpc7CcWkzaKvlLC/KQuknTUDXzLc2BEZ+&#10;nmhXp1xYQqQc2gCDBsWJC9Dvv2bPpVOtlMxRAL0ELSSioHyxID4lYEkSuCMaQ/sh3eQPCPeM7T+x&#10;LFq1VNhfFnCkmtw2mnzQiX/S8mrW4loWof2xRKAsM2VOUu0fRpU2WW22m123LPuT/Ix8f/uI9oGK&#10;9zH4tWB0VFXKosK4f7a6vhvFQhZlomYOvGpuSnULAoTT1aEkKDMLAs0fXe4XxmTxBw5geNUyhMk4&#10;phWH10hQLhUqqpZc6WtyXIXLUFA7gg7x1jIVBUy1OQZBAlHlwlGMoh2RDRfa3p5y8TZM5TqNQad5&#10;SjIkH71OQDuwm9INkQVcHF0D7I9PwH5ROJJ0HoPuicHn94/L9wxRR2HsP3YiFyk5Qq73Og5C3z+k&#10;IgiDqPf7hDcLgkAKSASxa/0BLfIHaDxJWh9D90Pp/eXe3vtt/jhQAU9jKP4ESfyV/dc4XLYm2jfc&#10;R+UGgEovcBg1tXsWuCLfWDwKqCJzJ2IivpE/n2xKJBkJAggkFjbYH+OJyrOQp8yiWLaAkBj0fQah&#10;oPDZLlSfLoXFxyPTSDEqawb3B+kBxLE4SIAkGSh7krCiDZi3PeIAO5f8ImQDYxELGJkUOxP0wycZ&#10;PVq8qvH1YX8eyK3ZwpAKVFWyhryZ/wAhBoElbEBhrYH1vveDGxI5ExkopNHn6EH9+LKnMTi4uwHp&#10;xw8LzJJ0uSNh+v5QopBd/wAPy+94EPtJPJQN9D69IO45iI5jpFmdh8gIgn6s/hggJG352P8AAYiI&#10;iIGfFzWIy+3z0f8AwhMNJADJQ9cEiVhyHyESdX93/wC+ECJJ1/X0EZhBOJakCuHf8fzfBnYEnYn7&#10;2EQLgHmBEgCzKLmxPs3ttf8ARiHIsEuBpcRmGVYykBpDR7gfvIwgDKVAlwEG7XuX2H3e8NJk9MuX&#10;n0SxUpwbJSfMGbXVgW0h2t31LNpZt+n4xS6khdOo2ICVgtfRy42NwfRr8oJcRMmAohL3gL7s6QSR&#10;a7v3YZToUtRCc4RQRIBjc8DaI2LAJN7PB/bNxbXYDheGzsNqFSJFbWTKeqnodJCVJQmWgLFkqWtZ&#10;ALn7JDQzw3HMSxvs4q6+hrpknFMMplzBUpLqz0o8QOzOmoloCST/AAqNnMWZxjjNHx/hnFPBcoGm&#10;xfDKmb/R8ucGnGfTLTNROGgCZpl5UkE2KuYjF3ZPxxMl4VxRgVaqZJXIwnF0LlT7Kkz6amqAsEKy&#10;iy0OHDHMHaOL9S8S1aHjanlYZ+cum9T6VnKGWlG0Mv1DJiBzNHiPxJRjYC9mLJ8gz/iOvHxfQy/6&#10;RUHSuo5HN0cuj/Z0c5k4CdQEtCpAwlU0tyaDYGNp+zPiydxpw9IrKkZKhDIqlDQzAgkqLs7q/wBY&#10;DMGa0ZXlywAQpSiwJfKRqbW6kXJ1aNW+7FMqp/Bs6pn5lSaievw1IbSXMCRZwWDE3te1tNqJZe45&#10;tctmy5ujCyg2j/WN88CdSzXUvDvT89nKhqZjMUIEmrHTMxpVJUozARJ1QIMpHd8q+5+Feo1+qdA6&#10;d1DOGYr5nLRqVJ1Qp1hCtKnTnMEW1AxnFG7BbAxIoYOQABoRoG/C2/SGyxk8RZLFSCAGcOW3/J/a&#10;HiiAnKWu73Zrja3PpDWafI4IIFibHk/PrG6wJlKMUFYFk+zZZ339Hi0nESMwDbU9QsUJBS+iP8MM&#10;VVaZaJhmkJUCQhIB5Hc2YKBuWGx6nlzCsXIJs4HqHI6XbWB1MmWtnQCGLpN93tbRyX++EyQpASMo&#10;DIIJAuSS5cXFmJtsRBTEgEkbYh1gaUowEXGVzfb7o2/8KQicO302fn6PeOA/7T7OB+Bv33pbE5k9&#10;2ovaxHe+7AD5g9nGjPeO989K50sy0koKixUCygkm7aMdA+v1jgX+08yUyfgbd98FypX9WrzHcDve&#10;9gJvc8zo76m8MlsfY/uw/LRmcxlzBFZigZNhRFWGrjfSyOO5GNz/AITPFVLVfDR+Hnhc+YmTPoe4&#10;73TaJCJqgjNLpewPgGS6Soscwlfws7bmOkSaiUlleIgJmaEqAzMSAADd2vb5Rxf+GkpUr4dXcDmS&#10;lZFp7lPdZykEgpI7DeBbDKxYFwSTy0eN5jjmNKVKUcTqAZWUSwhRy5kAFVidORU7uxvc7ZLw1VnT&#10;y9fLmEaVTL5aZ1AECZpUp1CCHZyAPrEA9zy+X2j0crn+pZLOZarUll+pZzL050bqnDOGAJGoAkXF&#10;iOUGyNw87EAtfXoDZIs+pu7hvSJmYLjQt7DZ73Z9ba6Rgfh3tGqjVUtFihR+7LQmUqqJ83iiyPEC&#10;tUncuTewjMsvEaRUlNSZqFJIdEwLdJSElidAkJysOZihzuTq5GoKdcHaB1xiNPm0r1l96+3HJWNy&#10;6T1vIdYpzq5SsxEjXCYEJwtEyY7AE3d2bBAh3NmISsXLBJJ9wN26AqNi4jFnaHxJTIwxWEyZqVz5&#10;6kmd4akqMsZ3KVaapTcaXig8bcWz6qvRRYTWGVSyZE1NSZZuuZnZIzC5CQlgRzOl4xbMClL8ebMV&#10;MWpXmUp1Egvdzd/NyPOxi86N0E1qka+ZMRSkKU4x/XYMBcL9bUDcojsMah4o8bZbLfH6Zk/7SrOA&#10;o1JR80SZShHzGyC1A3K0kYNJMwFKkkpUBlCgcp8wZ3+0NAbaMSLOYczanEJiBKnVc+ZLQQQlc1Sk&#10;sC7Zbhi79Ghvl8uYHK1ywdwnobaAAfhrBkJUuWSoB1MwzOAyiPuYD0aNyzNGnKNIzhGUaUYAa4hg&#10;jTvwAgRuSSo845FQz2ey9OsY1pCnXXxIxlIAx/syQUURYgO1onf7wFSVGWH8wScwSGHMHMBcPZnf&#10;pqYcygEuEjIMxJTswDBnG5u7j0hYDBJ5qD9WJhzMAASwAurT0TA4TGgQhERgFaMQB5RGLuCbjnuX&#10;fEI1JVCIG4iGAAhfSX3JYYJuDssChMhTAgMTmWSNHIytduRJ+kKhcpITmbcg/hbpYRhOkE+h/G38&#10;cSsvNAq0tRvffTEPfcg+29rHBYaqstZILKYAjW2VJsBsS/u8OobTXAUR/eTvo5DsPxt72iNLYDuQ&#10;Cu2/8MGAZAaZH4EH8SAMOYXlJSSGKiCwOjvY2a0DBJ/6KT7l3ieZTEDUAge/It+ukCFiD2Iw+BjE&#10;kzDFvrqiRyNiGfTvcYOlBSEEkPkAYaPYkxjvtP7O8C7VOFarhjGEKSicFTKOtlsKmgqgk+FUyFAB&#10;loUBmAIzCxe8ZISSqWeeUgf9EcusBly1hKXAICrgZSDdruPV/wDGI3WMjl+o5KrlMzATo1qcoVBK&#10;ILpkQ1W4F1yiT3xtfhXr/UPC/Xem9a6VmJ5XOZPNUq9KrTKMTGcD5v7stIEwwJAotPHO3s+7QuM+&#10;65xnL4E7T01NZwRXVUz+iOJpKVzKBKVmXKlz504eWQXCBU0yynO6lpcJMYj763CODcBY5g3eS4Kr&#10;6NHB/EEyjrsdVTz5aaWVikpUuamvXMSopUmqAKJykkFPgoCg5MdTeKeEMA4wwufg/EOF0uKUNXm8&#10;SVUyUzAAUFDyyUkoOVRuMpcgglnjg/8AFp7Me1Hss7DKPBeyHDcY4r4M4ixKfSV2HL/e6yTwlKnS&#10;VzZ3gUsnOpSZyEZaRagUSiSGcB/PfiDwF12nSq9JydOHU6NcUB0XVMQnlqxqQEIGclGFKnAAls2I&#10;5IH0m+yL+kF4IzvWsr4s6r1Cn4X6jS6fLLeNMgMvWnkOsZCdH/L62Uy9KEpnNG9aENJBq6VLYYuH&#10;tj713Yn3na/sY7Key3tOwHiHEJnFX75i8ikqwlFHUmgVIq6Y+L4aVTqenNXNKQXVlAS6iAez3ZJh&#10;kzDOFcKoJClSsJwylk4XhdKlJRLNHTBv3kghJUaiYMyCzplZRoY8MXcH7mPbt2l943u+VPCPAON8&#10;JcPYD2qSOLe0vi7Faepw2jHDHD2KycSqqcJn+EqpmY1RSKjD5PghQCpwK3Q4j33JlU8hKZNGlMqn&#10;kIEuWiWAlOVKMiSlrjyj06RtXhjwN1zpHiXNZzrwy4zf6Hk4UJZSoakBToxjGpCc/umfxNbMXrEo&#10;g282OX/bv9tPgHxP9m3S/DX2ddRzua6XV8Qdfr52j1DL06Nc5qrmMmalapBA041csaUIwlGMhptp&#10;MiA9kTFISXAy5SpAAuRcpFt3LbdTqYNTsZmpBIUQCzhx0O36MDlBByuXJSlJYDkQT7Cw09iIdSkS&#10;0ziUkulLXfcA9esdbETGMRIizjYv7tieCmSjz37eIgAIgMsW/cu3rxwMHmbe/wCEDgkzb3/CBwmF&#10;xEESGQQdCHZ9PKAwcdIHBhonqwP/AETDZhwPuPwIOJECSVGwl5SLeYkxIfcAhruXhMu80CwICTZy&#10;5yvyGwh5DNIaYALXDHlZ/pDsbb9SL/cIEt9rfU+2JOWKjIE6pIAlaWgFYMK0iVt+IFMQVKSQ5bYB&#10;2a8LSHSnoX+RMKE0S87u7WYDl1I5wNSi5ylgSTcCzg+uhNr7e0BlclMsn5HyhegJa3Hs1ibEERAJ&#10;ZAucOpRYKGubUnbl95+Q93cM5ZYpUo/aCH3csroNynrDslgS7ddWhmHgGRAG5IHzOJEtoAXLeutv&#10;nDimrp1DPlTpYAAIRNlp+zMlJJLm48wBIGjk6i7tSEKsS4sctw5zA7vzJ9oWwd2/n68/eA1pRMdB&#10;BBkYt7AAg3Owaktwwja5mZYypgVIuMxIShNsxQB27i3u7G2L1pcVk1ikrGZHlSkhbMVFzb0FjzAg&#10;kwKW/hjW+YFruDvsXY6BhpFmSZqpYSUOMpcJcggJLltQ7BWuzxV04qsgJKCEpCSCkgHS12HVyN4r&#10;atHTpnCIkSgSLj9TSQBcS3AR9LY2ah1SM6emvKQMRpOn9YARUpE8n02I9MDnoUmYtGY5QQyEkhLH&#10;K49Sos/U9BDvC5UtVZ4agwCSUkkAOEkkXZiSQBu+kMhUZ1lSQoZlWJYEGzmwszDl0iedSFIWknMl&#10;TkjVgCD7O30g06U4U7ggRA43aBQNmGBqNywTxitFWkc1RkBLQKkSiLkIRRt3cidrokC2PML+1i8Y&#10;owjuKYPwugIEzG+LqSeE52WRT5UKKQ4BSDlCtSxU1y0fMPQiWqonmcHQmaoKT1JyhjbRRCiBrbrH&#10;0b/2uXF01PYB2VUHiECdic+eqUCMpXLnLckBw5KWAezuQSAR86CqpkoxRMgBhUVNOSkF38VSFFLa&#10;PpyAcnSNYr1BGuaJZkpTB2BAMGg0+/dDjHYOj0jU6YMxTtGRATeyiVblXBsEFvetU3CNYuimV8gp&#10;WilaZNQMylhJZQcbuNmdieZI7q9yXimTjHZdQYamZ/aYfU5ZktSgCkywksQ9hYK3AYXeOO0gpw7G&#10;MKwOSoqlYr4MutOhK5yAmSlNzZCSnMOZJd0mN5u6ZxCvgPjabwfVziilxGomJp3UsJXOKVrCSnQe&#10;UpBJd2SLuY1zrVYV8tUhEEiAfF/NFrUjcgCysNlfG89EonKZzL1CtNQAkrmQhIaSHZXLuCSF5b9r&#10;6bG0gSZmc+VGRgSWCRmuCfS2tywY2qFVxQugo59WgCZNkS80tLsQ7qKcrlvKQX1dm0DYbpsTUUys&#10;pfPlWSC7JAKgkBmBJABDmz6A2uGbVImU+dSsxWlpiSz+YHK6dGCQX5MCH35bUnL4kpzAEdZjp9CW&#10;xZyAbufwGOw5bSYCZuNEbBFWC2PqyD2De2KrQdq3EM9U9E+sn00iTVIAuylJSVKCQp/sqIADAAHU&#10;xQ+2bjyZxVgWH0dTMXUJTU0dRVrKySaWQtCSlQBBUVpaWQQGNj1sHE6umRVzTmSmUl5igCHdCmsA&#10;LuSwvp6xTKqUrEqabMWl5assuUkh1KBJWCLXdWUDYAABos6GZoRhGJIZABIG48o9tkfl7AzhQjNz&#10;shI2J2HlTsHKxR5vzbGE+/f28doGHdlHDnCXZvPrJEnEZwocXn4UD41HhsqjlGXTyjKIMoz5gEtS&#10;wD/ZhQF9NMO5r2g8X0+N4vgvaGnEV8OVGHz6rD8TxTxFTpGJJWGlS5i3WZc1nWFEAXIZ2HS6l7KK&#10;LiGYpeIyDWCUkzlIm3QnylJBCnSAEu7gG0OsN4c7AuGjNouIJ9EJyQTMk0fhqNKj7TKUM3mBfM9i&#10;SRqHNhR6hlBlK2UlRiakmYVTEahIyjEkkixA2DdiV2o8xks7W6hRr5epP4dMgGlEkiQ1QHY/eFti&#10;k9gcc2+8LV94HjztUmV3ZxI4hpeDcGRSYXw7U4ZOmyKFNNTS0Tp1bOMtSApU+p8RcxZBUWSCbW6u&#10;4fxRxxU9iXZL2oY0mpquJ+CpCODeMq9lFdbRIRLNFOnLF5hpSky/EWSU2BcFTZb4G7Xe63T0KOHK&#10;FEtAoxJ/eJ9YJMvOJwyqTLSUgkISCoEqVmJYtZtqcOpuy3jTgTFODeGplDNwWrplTkU0lMpK1TFJ&#10;K5k7Il1E5k/aAJA0OsRcxmBLp1GEI041IDSZRiBKTEHKZ3JlpkT7EAImQtMvl8xl83UzGYhVlTqa&#10;EJvTGXlsLkRIZlsyBEEtAUHsa7UaHijCJSqieauTMlJQoqU+WcUEgOTcAFQIJ8pBfaL8qsVBxzC0&#10;0MwS0TMUkSzLS7BPihIUtgCxCXINg7co0p4Owuf2bcSTMLkKWvBqmoKKVRdpSs5CUqLlylKiDyAS&#10;SI2APEkjBsPxriSpWhcjhjCcU4kqVWCfAweiqK2Y7gWyUqr9eoignPWIU3IymYwHuZQRIvsSbAjl&#10;7B28I0o6pxRj8MyJtxAG4QItGId3x3x5g+2PjIU3xD+OOL6SdmlSe22qn+MhryEV0uUqYCGsMjkg&#10;g7vrH2Cu6DxhQced2nsZ4pw+oTUS8U7PeF1rWC4TNk4TS08wFQJSCFS3IcgZgNrfFI4s4gqsT7XM&#10;T4ymrVNVjPE+I8QiYpRUqZKq8TnzkFRvmypKX1Gjco+sZ+z99tf+zD8OfskXUVAn4hw5Iq8GrMyi&#10;uYlEiYhVOkqKiQkSyWHr7dz6WRGhl6ciLUaQ1I7iMAXuLAE/tDHmDxbH4tbN1dNo1pplBGQILZuW&#10;LogJ3Nsdw0qSyb7DY/lC4AnUeo++DxZz+8fzwMaLH7sT8vpz7dsRC0an0/EQiCIGp9vuhAGQBuSB&#10;9cYSm+Az+flgkSIcEHQ/rl+cTiIeI6S3sCbA9vX1a7q1nhmsSBA32DVmRsibkfhgaJmW25IA6ZiP&#10;xvvDtLtfW7+xMNlBRKMuykkuzWUk79H2tC3UHckFzZ+ZJhtWOoAg2JG++3+/8PlOiCaUAOAAffYn&#10;2BZ22/FwCAQSWA1MFIKgw3/MN1vDVSDlV51aFj+rH5CDoSRlJUTqNPk/owb87xGIIKXAJISv29j6&#10;C3uiSFOTEgvLKJ+hjL6G9xwD3WCxEREQsSIkkhsL+X0xJkGCPzviX8SVciTChOzLULMCX1sX00ex&#10;tvEohv1+ue8EEoyKW3ce235/HDozlAAArZ/h/u9mOcHCgdD98KBILiABWUkkZRlG5Ouu2wb1uGG5&#10;MwOhf2P5QGcdJUt0/RMG/wBBicwmbD1tv74OlRVrZmf3e33fLrCnDgPq9ubM/wAvxgSSz+ZvZ3hR&#10;VLDFSg4diba6/OAmJ4B42Fth/FvAa0rGKILFyLLfd8g2wrOn+8kepAPyMJCtXWg2tca7QEy5Rd3y&#10;qDgM6XJblq4PTQgxMoQLg3DEahzyud2+sNRa5a+eGQpGQB1R3uN1aJD3uQT5Tsh3YcwlQJAA/X0g&#10;ZBCWOihbmPTkbwgqCbkt+v5w80yFfdHg7r9zP/Z7HEpkEELfn8/nvgkzX2/ExThLSUTAUsNQH1sC&#10;RYOCeZP3wVSytSbkpysX53fbqN+XpEEO99bbD6sTBAAQieADZ+h/KwL40GYzi429eQrFAIM78kNF&#10;DXTtD7M5lZicninhZSaLiKkmOsJKkScRkrSCZVQEsT9lfnup1HQPHA/4iHxDcM7lvapwzwejhWvx&#10;bjrtDwxc/HuGMPpKudVScKnTplEvEMJEoZKmfWqzy0SEErKgokDyv6cJ0pJAISCb6lmL2Nxu5H2b&#10;PHG74s3YnxnxJwLw72jdkPYrh3az2l4TMqeHKKRKoqJOO0C8XlVCcIxmRiVRKXNk0nD2JqkYnMQg&#10;jMlKkEjMDGmZv7Mul+I+q5LTnJdJhmM7RqZmtSMYwo1j8KM8zEyco6gNFXShOP3tRNtMP2b9J8Td&#10;apQnmqvSIVsxTzE69KemhDM06dOnKt5pEU/jCcoVdIUojUbvHQbuzU4R2R8EYuaOow5XFPDWE8Qm&#10;hrETEVWHf0xRSK8UdRLWkLl1FN+8plTUrAKZiVJIJAjZCQoKCgl2QtgTYvlDghtiTdy8awd0Sg7V&#10;aDu99j9F23Saem7UqDgLBaLjKRSL8eSnGKSUZM5fiEArmTEJkrmMAkTM7BtNm0kpUoX1Fxqol3JG&#10;zADcxsmS6RQ6HRh0rKVI1qGR/wAjhUjcGjQKjLU9WqrL+0lIvUS4p32AdOodHy39V5aca1PIAZON&#10;WMxUiaFExjTMZglxlMGQIKOo2uCFTDmBLXbZ+Y/L6Q3IPhqSNMwLf9L8LQdX2Tr72OvoPugSmsx6&#10;nW5Y8/nFpTDIVnYO13Hftv6/xwGBBJvxqY2IBBKX5vbACq+Y6hgzO4Nj6denpBQANP8AH1hCU+Yl&#10;iAHb9b2gjDkL69YlmQFpBu1gCkRe5H+/64jkiUpmfmMfLHhBxlci/wC2NtisJUA4JLNf10jgV+0/&#10;Mr4G3feOpA7tV+v9b7sBB5R3zWlmYO+rbNybnHAz9p9DfA278AHPu1/9b/sBgEyDqVgv4YflrV6C&#10;C/tqINydpwdz6h8DhAYyV8NdIHw6u4KP/sK+6w/v2G8COfdo3WmJASlKQyb3a4Zrkal40q+Gt/o6&#10;+4J/yK+6ufn2G8CxuwsAlD/3n+6Ox5QCXTsnuFk6BTJB/sKaC7ghv+WPJXXCuu9ZOqQI6t1AqMiA&#10;xnqkvY/d5A7XeBy0OsMGdSVB7MU+bfox9C0VObiFb4ZlJqZyUIURkTMUElLBklifKnUdYAzofcBT&#10;evM/IQNJAKQLBQN+VuvroT90B+DSqCQqU4VTCajKUQbaomwIIREQQ2CDZAvETLZ3M5aboVJ0xIjV&#10;ETlES2vK4e3PP4ISFZ1LUSSW8xsT9p3HvvrrvBc1gGsAA1jppcjYxJT51OQWZmZmZtn5Nq9rxNDZ&#10;g+j3g8Y04RcYxOmPAG8R83tFbELuXgNWtVnV1ykp2cnd+Ugkm9ldt7m4BwVavsAMcyrhrpe5Dbkk&#10;jXQXh0jy5WDpSHbUOVKd+W0NFp/tEN/DNSfmhvvMOZDBKwS7j3DqUbfMX3c9YHVJnSBF9UqRC41X&#10;BbYLQBNySweAYTmaUYksyLt3ABAKbJCQNwhiYHmSX3Fvn+f0EPFjyp5upzzsmGanuw1djoN2P3Qr&#10;MosCos+5dnDb9DEVIhWABBHvpA5sl9HhlPe4R0/vWx/jbvg0EQza6n5gB/bV4HBgBlPMLLEByzAH&#10;nGT+6fZ/S+JdKRjOIAbN790NvZ4VDeddKv8AjI+l4cC/6P4gfdDeaAcz9D7gRHJ+6Rdm3G4P88TY&#10;nTIFNHbvgydv+Kn8YUSwJ5B4Snb/AIqfxhUBw3DyVdAPp9whZFmYNycjrsIBIUopLuRmZNtrX026&#10;w4iRUvCJYUQwuWYISHoASPmgGcToSSIVoq4EuIyY+SunfjCWD8mIIYt15c0vqdHtFr8ZUH9JYBiU&#10;g0tNWrTTTJ1PIq5Eupk+PKkTVSVqkzEqSoJWEg20tob3MoDMxJL5bHe6n0tv9ImqWggpPmzAgJYk&#10;NqQSbMoi4IaIcDGdahrRNGrTqxBAtokARsESJaT3fzwSrGscnVOXzNTL1qsJUjKmTTnT1RgQYzFi&#10;QSAV6De2POX3qO/B2e9nuPcBcO9nPE1RUdqvDPGsqpxOh4OpFIo00a6lEuswOtp6SWBUKnkLpDJT&#10;LVkC1rJtHog4axcY5w7gWOBC5f8AS2C4XiJlzZapc1BrKOTUGWuWRmQtBmlKkm6VBjoY1ww7uXd2&#10;rDO1Gs7YJfZXw0vjWtQ8/EJtBLmo8ZQL1aJC0qlIqVKUVKnBJVnJJILiNqpcqXJQiTLSEIRLShMt&#10;IyoQlIypSkAAJSEgAAMAAGi26pm6WdMTGgKM4BicIsyi6QMXwATKQJe+nTdnQ/AHhXq/QK/WK3Uu&#10;sZ3qQ6jnJ5iFPNVJTFKeijCVWESCImuAJT0EhwjqDZDlKbAudvuLgtrcv6iKlLyghRIDgOp9WHOG&#10;ElP2UmwaYTbY5h9HHuIcTGEhBf8AiN+gBYt9YqJSMhBxMSIgHUbkoblC45PPpjqWHqvMBlu3639I&#10;GQQWMTllISfMb73fff3+kSUXJIhmMxJxzhQW+ViCBl32ZifqflbqBZ6XBIANgzB+vpCUhIykWUSH&#10;DuwBYfr1hlQaRGIkz+t2uIkXP+1d2BtxgkDxzu/phzm/tUsbE3LOzJHzc+ty0PdTYizuLfoNDIBg&#10;FH+8kD3I6HXS28OUDzegP4QEm4Hdv+GJlEWMgSyRFOyCJO3IK529sJmEuprGzaXsOfq3+MPUpTlA&#10;YaDbp+rwxmgDJycuflq3vDxKgU+UuwDjexvbqNIaB55D0d7XYP7/AMN8TwWARyH9cKsSARoHGtmL&#10;DUA7PB1XZx5WuSzh9AzE66wAga7+/wDefkd+h+UFQ5JBJZnbYabFx9N4ELlDuvmf9+CRQ0TJYEwb&#10;JqJjJ/N2sijhRQCHTqC4v7bnrBkIKy2nLdx/JjqdusBW4ykFmWkW62a3z9oOhbLBNgARYdPz+UCq&#10;QDEz6dluI7XveS9VxuenekUUbpegXyNvzyhXmIOjBg3o19iWtpoTD6T4ZUyk5nDjQizXv1vZoYQ8&#10;kLCXBCnOQBgG35nc8tW3iPG8i+QXw2uy/wAb4kQJgyCbAbgFkGNyNvc2Y4aGHCZCUqCs4+0VF9+f&#10;Jm2hwpIyltNm2BIcBtj+MAKbKuXN/l6NBDMBSnKbWv1SRbq7H0EJVjIxs5MDg2Wni69Tb2viTGpq&#10;BJUSwN2UdL35BJ5IsCTjxzfta9EtfYb2TVEtKikY1PlTF5XCHWss+hJAUogXI2tHz2cQTLpeKaBU&#10;9IEsTqWaoKYhgUpY6hms5BA12j6Pn7Vrw5Pru6hwbjkvKZGGcUIlLKgH8WoQoIL/AMJCZin5kh7a&#10;fOE4wT4eJ000G5o5C3IJdQzFTvrytsHjT8+o9TANgaBAQ58lltG4uWxsXZ9w8IxEvDBvqlGvqB1A&#10;7yjIW2cBsBcK7ItlHAcCx3inGl1+B4fPnT8OnirE5IdMlCJmWUpLllJcJFraDaNqcCE+j4nwDEpk&#10;kyMWosewgV6hpLmTKeSZnmFiklSgpmAIyl4x53YkVvEWI4ZhWBlVbjVWmZSScNlKeorpiUzKgyES&#10;h55hEpBWkNpLKjZ2y/xJiGHYPifDNeZ8gjiTGMNo8gWnNKrlVH7uEqYjzpnJMtbjyHW4D6ln5VYV&#10;J0ogy+ISQNLLcCtyNjJ7opMNdGyFKFSjTrGQiYU43avEQAQCBbB5G/N8dM6GtWmho6hBKkTpKM7G&#10;2bKDY6AszPfUA2h+rHJ6aeYyl+VABS/msDlDWu1iXLu2oLW3hHiDAqGSsZFS5EpKmJPnlpCVFz73&#10;e9jyhFTNMsMk2UspzBrJUCASTYAG4LaudwY0LPD+2JkgIlaQiCQIyRsLsnZbvvjf+mVAaUfMZARB&#10;DLugHbZsMplC2A1tUudUhCn8s0KUr+8PKQCLvcKs7FgWvYcjiwScVmSapctMjD5JShJUlImzEgqB&#10;ULOAm6iL+7PbuIVipNWs5nT4qkhOjpyBQJe2UFySdyzXMatdvOKcRq4YnzODlTpuOKrpsmslU5Pi&#10;fuZSrPMllJcHL5WJBJcgGzgy9KdetTpxjEE6YgyIARlGN5FBlhlGw2bdzOrClTlU3Uf1rhnQ2Dck&#10;2kL7N2JGMhdsPevr1qqOEuz9ZpUS5hpcWxGlfxJ08kShTypgcJRnUxU7kkai8Y54E7OuOeOcfxLC&#10;8Urzh2IrwdONKmT5xV4iJsqaZMpSioZStUsZnsAp9SAdJ8L4H7UMWVLl1CF4TSVtVSrn1K1KTPTm&#10;nJWZqgwWspUyrq1AO5jOA7POPqOpFdS9p+LTa6tKcKqCKpdNOXh8ohATmCmEtJPlAGgJe4MbAOlU&#10;aZBqZmEZoBQOryyFMhEIHUPXdEbvEfK9bq0Zacp02pmZTEjrMSIxmJRsVZtlFgsli+My0nZXxPWc&#10;H0nGX+UWFU2Jzq6bh2J4erEJEpUmZIWuVLSg+KAQfBKhYhlO4LRUOxrvTcU9kfGmCVGIYrPNFhGJ&#10;U6cRpp80rRNoTUGRPQnzZJstaEqbK4YWuTGMU916RWYJWIpO0rF6zFpq/wB5p6RVbMTTU85SFrX4&#10;iUzgFzBPMs5mLjPo4EWnwr3OO2LiniLAKSqxGXWYSatX9J1yFTFJocPpJi582ZOUq5cJWEPbMUta&#10;8Sf0LKTgIjNxGkAlxRJ0wkdOkm71AM3MgESBiwh4h6sIGnn+iVI06pgIyECYhGmyZLygdxuF2WO7&#10;+GcYYfxtVTsWw+YVUSsUXV0M0kkTaOvlonyylrESlOhxcQXtTxkU/Yt23TM6pYR2Y8XoUtBIU83B&#10;6qUQi7kEKIZ3ZQAOjYi7H8NVwpw8cKnZpgwrLT0pWDmVJkTBLTMWbOSBZtRDvvFcUSMC7tnbfjc5&#10;GQK4POHS0EeUzMUxCiw5gSW86alQIDuxGrNq0aDz1KEXMivSEdKLU4gItXNiEreuHGpE5WvUIEIR&#10;oTbflJAiIkncbsC+xttjzKcRU4oazho2C14Yufl1/slzJ3hiZyUGU6Wdyk3JEfRj/ZIu0mZj/do7&#10;UeCZlUZkjh7HMNqKWQpT+F+8yagzQkEul2YgABkD2+cLxTisvEuIqqdSzCujlCRLotA0pEtJUkbA&#10;FZUS27c49rP7IH2xooO1PtX7J5tQUnHcPosRkyVKYKFCmalRSgllXmqJ5O2gt2rpwnSGXhOREvhx&#10;J3QJdQgdiyB3KKOPNXiCpDNQ6iadxGQlEMoiMtIJvzvdFFkF4+gzLmEqu1iCGe7FT89gIcy1Facx&#10;AFyGHIG0NhqoEsCQx0J8x+b6C+riHEqyG5Eg9S/6EXdSAAlI7naXceUALew7hdmdRxzqnKTA/VSv&#10;vcAi/JJ/N8EhaSRm5JVdt3Dfe3L6wiFJDpWCbkOee/4MD/OAshEbgsYkFbEAgEv1Gy9t/rgoOYPz&#10;fX1aIIJ0LezwlJGUXG+/UwopB1gsJOQB2O9lYjb29+CQWngekQAPIIuLHccPtYe2IP093tpYC94S&#10;pbG4FgLu2giagosx9btCVIFncuyTfUMR6j5vD7FAXtwmWBb22Ha+D5ac5SMCSRGJsrguKuuxt7n0&#10;w7ICkkE2I19dOUTSoBgGLO1+eu8BM1LZSSDobbg8rfyiaSj7QKgwd7enIn6RHkCAX2P7sTQUuEQT&#10;6hi34flYdIUpQdQA00f8faFw18ZiQACA3MP19efpCsyrah9bkty0+rt9IBpKat+eN8HBBKBBJ9Rg&#10;5e7H7vyP4xBd06td/wDFi0TiIWM5RJINyuGwC7mx9ObYQxB3diDudwXiCkKBfVrHlcaXD2EISkpV&#10;rZmOo1+n1MS8MaAkN8/UG34xPKf7yj+uph3lmNRtJK5L4t7ArjZ8nDoVZQQIkgA/KyXp5TsNXt+4&#10;yVGwt8vwBAhaiAwIe3IfiekNwkDr1NyG0a34xCi45ps7bXe25d+fvGGMRGRC1E8k3tDbgd7Pm/GD&#10;xrRIDiYoJEdtuNuxvhy7JcbCzh9uRgJmFkksQpyNspD3LAPewDe9mgYKncOEFIIGhcjQgAlr+0K8&#10;pCTqBsxtf8Te3X3GIAkEq5VjcDylmzG6G92MEhOE4naJuwUH90WKRQPPAXCwvOogfZOUEh1NoCNS&#10;QDrfS8IWoqDFn/1fMOeoflyiGDMBsR89b3gJSxOUE3Y25abn02ghjERbZ4u9tPtZG3f9wI5g7EEy&#10;ck/uryIoAXQl6eYegJQkAN0If1/wEKhISQCAfw/P7oVA8C9f9+EZdN7k36s+xF7/ADtcQKZKSsoM&#10;wpaW5SCAwKiC7EAaphxCVAFJcDQ/cfTnChsEFEEEDuWD7cLcWxhlKAMokgxEiCGLjTJk7MGIXoTY&#10;74aplS0KCkqSVEEMnQXJJsWHuPSFBIAYbb76EXPvrEEDU+nq9rnXfUN1iZUACouw6X+UYIgkmEVq&#10;PAABJAcrWJPc3Pa4xCHm1aQmNRRKleG7QCbWzDAwNRTfnz2+/l0gYDBiXNy5A3J5esSLkpIuHf0G&#10;VXvq0ImAgJAJDb+zfjBwNIB0o8Ngu2/B+nyYw4y/swAAQoxFmUQAUb2X1Iv2wRja+mttfyicRCcy&#10;Rv8AQ/lDpSlLdW/J9vYW9BiEYokb/wC4WX4kkkkkk4mVAFifoY4E/tPt/gbd+D17tf8A1vuwGO+K&#10;y5BBcNezOfT9be3A39p7/wBBp33/APm1f9b7sAhktj7H92DZf/SKH/vqX/5xxkr4a1vh19wVW39S&#10;nurfTsN4GP4xu4oOUvo5Bv0fb0jST4a/+jp7gn/Iq7rH/sM4EjdsMpjuHsDztHZchfIZMHnKZf6f&#10;Ah/jjyP1+/XetP8A9rdRHy/S6wwbM4UEpuBptfZ2AeBGyCTqCG2YHMPoCIKgl9Tp+UKmSnD8yN9s&#10;oO3UGBRJpTqQmQB5TZly0wJRZJJDBexBNlaqBRB7Eb398ACWSC/mULnqLO2n6PSJAEEF7jdh+Vvr&#10;CjqBrlcPpe926vo8REiK0hXBG/dje3ffDqhjKRI533Vkt1yOz4ODLH9oLPlmIYP/AKqdXG3rB0pZ&#10;PmBD6jUWe1tWd/UA7QCYSFpbedLHzCYcBRUgOBZ7a/xNyPKGjVGwDjEwCICQ0DjvAb2JvbEqjqdJ&#10;AfrHcBlAfVWuDxw8GJ8g6sPl/hEISCPNc6H6aQlLzCmWLXJzHQkZrfi7/wAiAZcyXuDc26dGiFLU&#10;JyEvvMkO1ibbd374WMXUtYHyvgHy2K57exwqF+IANCftKHocv1tA3fS4O4P6/QiNAG2YfUCMwQMT&#10;AH3hIDtdrnB0km+xAIHJxeArcgqZgXGurAjcA6j5QdOg9B90ImJKkkAtYvzNizHaAziAgN2Dcn0/&#10;jq+oHDxNBvE8J/iP54Uj7I9/vMKhEskpD/qwP4wuIuFwWSVgkOVBvs7b/wATW+Qfq0O4ayScx5ZS&#10;/wAw1mPPpDqDwANKQs2zvsC/xHbEqiRKmN3cSbYugB2GkR25fYKQTmURyAvyufX7jCggscoseo9N&#10;9xtyiEAFRf8Auj7zB4rjACpKYYkZEtngwX00lf7XoMSBIgGPBv7G1/mg8BykqSkkszADmXVq9txp&#10;97wcylFZy3IOjg2y8zYB3J6lrtAyhRUCgAE2zPcXPyfMQ+z2hxLdBJIN7BLNY5bkttcj74k0T5QQ&#10;jMIdynHd2AQD73BavKp6dMCGNJiCYk2J0kP2kNthH6B0kEKfXylNuptb0P0gyQkykJUHLgsdvKf1&#10;98AJLt0F97qA+6HCGOUBrAE7AAglwfvbYwypx3v+K/l2xKlJSiArlF7ux/cSfZWwqIggQCAS/sR/&#10;OEKDEj9aQPDsQsDMT0b25RKUhJQbOpgH3+yDz3JMRCULCW6gWc7OPTl8oHPgpG5twbfXD4bn2/iM&#10;GDEBJ1CnIvqHY8nFjBUEhnDk22G9ukNMz5iCEkqtzuw67e0OJYJKTmLWGWzakDr/AIQCQLiRwQD7&#10;P/HE6gyCBw5G/Cj/ACQ9/fE5rsHvexZibctfn7QtAJAIJChlb1Ja8TWlS28otzV+USlBSbG6guWL&#10;nmpJN/Qk/SEIOoAn71vdAE/iLezWJkJAxii1CPBuAAO3bD02BazAtB0HMkFmsB9BACGSR0PL8GEK&#10;QSEoA0KgD0DA8udtRrvGTslbf+H8sP2sNvz+Tf64JMPlSAlz4ksi7MxI93eF7kGxABI5Zg4D8215&#10;RIh26EEeo0gspGcqck7/ADJttz3O2wiPViZU5B38t9tpB+1n+7BqUyPKQ4gEoBk4HBpP++I1cEEl&#10;981j7AgDk0BhcpRSsqF8oduZcH10b59IjUz5j6D+WJsPvH0DH1X7n+GKkslKFE3YO41PRtuWpgaC&#10;EIStQcPoLfxHfc26coJ5Jhyu/psCwMBmulIQGCX1OuoJ9mJDttqDBe/rv+H8sZEECO/337gAG/cX&#10;9dmTjzmftNfCE/iP4euL4rTSjNXgvFOE1UwAJ8iEqck7tkQsKID/AGfWPmBcb5VHDyH8SXTzJc0p&#10;Bynw5qkBt2YCzM5O0fW1+ONwNL45+HP250ZTnXhmCHGZRADoVR5itQJf7CSytAM3Ro+SZx2lUqoo&#10;kIHkVJnLUvcqVOKinUjyjKq2hV6NqPWKMRn6NQWJpkbobAmy5Jatc8nbtPgvMiXQa9JgmNQ2EXYa&#10;ELC7PAPmCLQwXsp7U+LOxnj7hvtF4LrjRcQ8LYh/SGHTVJE2QJpkzaWambJX5FpmU86bKZQ0URaK&#10;RjHHmPYviyMVn19SZknFF4xSyRMIp6Stm1isQWaeWDlRLTUrJlgfZAAFmizFAklRvchhY6t836H8&#10;khJdjaxPOxtEf4NOUhMxBkIgMjZiJPA7fiUcXozVeMTCFSQhq1aRYW0q3/yi2wVlj0k9kXGdDxx2&#10;X8J8QSFpmzMTweinVSwoEisly0SauWo7LTMRmUDusPzi6KhJVKmMkDIha3vqElhf2N90xy/7jnbQ&#10;igk1vZbjNXkSqerEuH1zVhKVFQJrKFBUzBX+/oAI8yWa5jqHKUmdLK0KTMQtIzNcBJDjMxN7nc6d&#10;Y5n4iyAy1YmABjVkCCiyCKdgVwQRJABixTOOseGc7DNZGlLU5x0xmGDcaQQQb7Hbdj5nHVQJk6bk&#10;LrKVoBYjMHuoOXdOynvsbRSVcO0yqidOCEBSQpeXVM6Y7EE3sAxIILv7xfM/CwhYnMxWouAbMsvo&#10;WvZydn1NjDBVJ4aVAkg5lAnfK7vYDUMLc/aNdvSnAhggxLJ5Egbtn+HtvjbJgFCUrdgOAg2x3sLW&#10;GLSxDA8GrKVMiopZUuchROeWlKMuVIWkjKxLKAYWIa0Y0quAMMmzPE/epmZJUqUrOU5CVjMbl7kv&#10;exttGahhk6qUgoAZWZJOqgkAszWfa+rRTlcN1M6op5JmACdnEyxsouQkbjRJJLXBbeC1JlRJqTBC&#10;iWTbTpA2u1EIm5ITKOJ3T+p1OnkfDjGVn5oxYRi99zpengscJWhwnwbglDiUuYiZVqnTVoQQuapU&#10;ssbnK9leXUuCLEG0dFuz6XQ4Vw6aakkSwmokGlqiAlU0y5qQuYcwGYXUSLiygLxrPwb2deNidB+8&#10;zFJyT0FIPNVr7ZRmzOzkszAExulhfCkrAqNdPKmeIuYgkLCs2QkfZAfQDfXS+8QqsjAjROVpRC1a&#10;k9I3KNgQ0bgLgLYanXM3naMY1KdOMRGxERu4MpBIWCW7d8YfxCmXQVUtEolMuqWUKDN5WClBhd3A&#10;1D2PMmNQfiQcbjgzu3UXB8uoVLxDtA4ow+UuVmSDOwbBFJrZ5UgXShdUmlUklwSk7vG/yMLRW4rK&#10;/eMok0wGZZIAE3zgkmzICbqL6PoznzyfET7a5faj23VXD2EVYquFuzmnl8MYd4cwrkVNZSlM3F6s&#10;FJKSV1i5shC0sfDlJS/lEXnhnInO9RpVZA/DoSFUlbmBiQt0TIjZvgeU40fxT1GPTuj5ssfGzEZU&#10;4BtmoY3AaGmJJNm9yrY0GkkoWlZLhfma2irC7EvbY6R6ZP2XXtCVwh8RTAcMNSuRIx7hytoMgVlT&#10;Mm1LCVY2JC8gLMTctYCPMrNW2UDTygD5W0sAXPW8dr/gCY/Pwf4k/YUpM9clNZj9BSzCgG6DWSwZ&#10;djcLJvqwFywjrQj54S7SpkH0E4nh7beobtjzzWDhV83llQmC/MyomJ5IaKGwYx9fgpK8rlgACWGu&#10;Zn5MoMSCOcGSC4Dm7n6n1uALHaESCmZTyJjuBLSQ2/lbV/cX++JqJzIZwMqifV2Ae3M/KLeZEoAx&#10;5EQRa48sjfYIpW/AX0gg05gMERiAPRpLlSuigO3o4iIQhRLg7AfV/wAoXEYggojBoyMmT6H64kqw&#10;ezjR/l02MFlrzgHm3vr8tOcIKQpCnfVre0DRYkCwBsAT8zfW31POM3TutvT2w/DuIL7FuusREsod&#10;2vrD4SjGTPYL3YPHoD8vc4fCfw5iQDDR4Oncn0Nu/wA8SIALkPmIGmn63hYTmBAsLA7Wd/whOuuo&#10;9bdQWD/gYgTcr2uRsQW19usOqA7qwD37pD8RiXGcZgGLILVu35/Jw4AYMNoWl3LJBFtSLC77a6QJ&#10;KiokMwb8v1pCtz6D71QCX3T8v3jC6iASNwOeGV+V+7B3V/d/++EKD7humsNvEWFFyyQLWF/s356k&#10;i3rBswURlINiTdinTmD7s+0B/P8AP6c4fSnKZOogADdc9rM3wuJEOG192icQ1weXp+vlGYODcHt/&#10;DbERJgzajr0icRGfn+H7rYTEmFun8/ziQSBs/qxhURGYxnviA2pB6bfeHiCxIIsz8jr1Z/1eIiAG&#10;t+X4NGPj88fyGM+vp7X/AD63xEJJNwkOW5gM7t90KiW59AN+vRt9iYzDKktMSRuwA+7v+DwlRypJ&#10;UHbUM76X029IAJ5WWADG1uuuoewvClklbEli/l1BZtmYNrc3hGVIIa2thv8AreHRBY9C972I/wB/&#10;1whmJUw25A7Cx2jIgdge6sNjiCNCpWinc2Fhpr7xJTFBGZ3Fj9LcxY/q8CWVAKcuCzatdn5c/aJB&#10;iAXcFIBDbueV9OUGpwIAAe8UfdC7Vwfz2jEilCRJAumNi9K4NmBuOPQYQmWQrM92NjpyGkFhISAd&#10;PQuf103tCoJIxIBs7FFrg+rv7d7bYZUqDy6GAESHZjTYG1tr9ybLEQFf2j7fcIN+vnDYF81tCw62&#10;H4uIHgBLL9v3XxOOB/7T5/oNe+//AM2r/rfdgEd8I4H/ALT5/oNe+/8A82r/AK33YBCS2Psf3YLl&#10;/wDSKH/vqX/5xxkv4a/+jp7gn/Iq7rH/ALDOBI3YQn+LTMFA8/KW/VvnGk3w2XHw5+4M2v8AUp7r&#10;Lev+wXwK0bsytPdf/rD/AAjs2Q/0HJIv/JMtt/7mGPI/X/8Aj3rX/wCtuo//AM5WwdJII6kD2eFS&#10;1TDnTMsE5VDqCSDvoC/ttpA9IXLLEjUqABsLgOf00MzMHIysogMckuIHy335AQuVU/n8/nnCVson&#10;cFvuEQASWAvo0TUGNgwa0RL8qkuXY3J/GH0/83H0AA9sL8t7dhZcv6u3POIJzLTc/wC+oVoH1SPb&#10;c++m8O5YUlJCtcyjszFSiA41YNDNA86bn7YOvXS+3SHj+RwG6AtqWN2PN9PlD/44nZbzAlbSUQVZ&#10;xH3Qe6Nwhs98EQrKSz5gSQWsAW163Lf4QsglmLZwXb02+ZgKEgam5f5gEhoUXAB6qcjkBYfVohVU&#10;K03uQx8hTf47Dh4WQEapMbDSCGOUGgBvc2I53u8HSAkADQWEQdPdP3iISSQCf1eIVp7p/wDWD/SG&#10;Ywslstt8sFv64cB8obVh+tD90DmLUAQEm5If530iSZrrCMtmbM+4GjN05xKYsBRSSzAH5v0gNUkB&#10;gFyCFtrx+huf3dsTh+r/ALJ//ZxEpYshiDz9g3zPI2FzygqSTc2BAIHJxeApAWoEfwg6uCMwtYjc&#10;i/IQd2ygC2ltm0/XSIv8tu3+9Ag+pFhbDsQVKBSEkjMWLbhxaKjFOHmKCP7yTfkDFQccx84kUvuV&#10;P3L0/HEmhtL3GFS/tq6AQeGwJSVKB1H3D3g6VOBzKQr5xBl94+/1sCfoxxck9sHwpHmWlJcZg1t7&#10;ZjY8in6Ew+UnNu31impH9qCbqFhfn1bk403aKilTlidhZt25s2t7E8rQSETSFi2SAhwLs3vv2xNy&#10;yIMDFgytYkNQDZ4JvdBW95LISUkn7SkoHqS497Q4lqUVITfw1JGUX0yl39PygEwAgGxKSFJB/vDT&#10;74lJmKmKHK6W5DcjS7k8/lDanHz/AIYlIt2SNldsfy7YqgAFhAlAkmx+UKRob76fj7/hC4HhcN4C&#10;oMpCX16bXP011g0IULpPUD74SUQR68fn8rBIJcN/hbCQgBQDEkhyp+RZm69IcSgoKBUDbcC5Zzd7&#10;aWt98IFiDyL/AFeCylZlAhr8rO3qeT+t9YjmwF7sD8R+/nBqcjGcQCtUkb8Nn5Ha/fDuBg/2g1up&#10;BL9AAB7coJACQlZAsUkN6s/XlvCSKR7G/sjt3/JxYU1FR9AB8hh8zhju/wCtB90JQtQGVRAGd0kA&#10;ny2CSRe5DvyiaSSkEs5Skt6gasG1fSJpsQws4YX53e1vcl9oSQ1RfYMfn8rBwNctIKJXpuUx7b+m&#10;HCszeUOfVvzhQJTcfc+/JjEoQ6iAlQAJe+ul9GAgQsAO2D0YKQO7gZWKIDiLXClcgL5njBG06h/q&#10;R+EKQUgnM+lmb6uRCXcJbkf/AFjEoiTmQVxHQAABzGO/KuPXe9ryGRsVh9IfxLM2UkncF0sw33hM&#10;9C1KzEnKCf4nbME6Dk7gFuYLwinJKkElvtAh9TcAa9LC+24EPFpJQoBiopUx3BIOVubH9bQ/BCdM&#10;gidJVlsCYg/NRB3+fI50/FTpzM7g3eQzpC8vZpxKtiHYHD5xKgNGTZWzG4LiPju8XqM5FHNAJSuZ&#10;UlJJdLFSQUvtZAADaA7CPsN/FixilwPuCd5KprVpRJV2ZcRUyFFQSFTqjD5sqUgPbNNWopG7MRcR&#10;8d7iOaZtLSoTYZpq8oD5ViomJOw1SHHLMAbG2s9aB/SaBGwC3FrAG1ylIErkpWx1nwJU09MzIkQH&#10;KWkBO542sEE37c4schwQP0df16vCCSFC+tj6FR6Npy5Q6WmXkASGVdRN7kFNteQdwC73bYUyWEkE&#10;lyUggi5B6jm+zenOIMTZHYk8G/3QA+yPPHuHsJKkQTyvwjt6XLavti7uAcSnYPxhglfJnLkTpNXL&#10;MqbLWqWpCj/FmBSQA5BDlwSI6+dn/bfNo5dLh2PLEtU1EhNPVFTomJWMoKySAkq8pL6kvqb8W6KY&#10;qXXUk5J/3uolKd2slaX5FzcW2aN7eHK+Vi+FUYIClBCR53cFCEKSUkgF3S7Pza2lH1rJwzFKJlJS&#10;EEAmltv73CNxZ2xtXhnPyylSUB92UoGQBLBMoeY8ICK91a5OOpdFxVh2J0suql1CFS8pRmBBAOVw&#10;bPcgOG9XdnT/AErQT1EGpQk3AdSW8rIFjyym7NfQRzxwTiviPh7/ALGlVC51FnUQmYpRVlzOCGIa&#10;wYbAs5MZFw/j5c9UsTpypU0hKSSTlK1Op9dxvzdzy5/mOlmIYJJEgbA7OPIBaRJHYeoGOl0+qU6w&#10;iCdCiGSebArchMtbrk43QGIIlZFyFoUAEsoKAcu5Kg4AykWLEEEhoXKxylQolQBUMqg5DkhYcp1Y&#10;qVmI0YekauyeOZ0qW8upCpeQpIUu4UWzEDSxdnO8DPHtWgkggygCkqA+04UCTc6C4tcg82iMenTk&#10;jquwUWLCUdyOUSLXAIa3xLjnKQMETL7p1e+kng2v3ukb7b34VxVToTLqZU1qhWVCQCAEslyQQTcM&#10;SWe52eMuYL2glVMP3mpClkhCTmdxl8oBdlEhLl7l+scwJfahVSEJkIXk8NYINwSlleVLXUSFDpp6&#10;xcGH9o2PVYUaeZMlyrFM5QUlAYkOPQMD0drwGp02o2CdIMQTqF/usk92ZDuw0b4tIdVhGIjEMiMZ&#10;6Sf9m0UNkCwQAAxyMbAd6TvU4f2Q9nmLz8IqJMzi/iWnqMI4dpQoGdTqmylS6nFZiLnw6ULSlJUL&#10;zVpCSQFR5w66rn4lWVVbUTFTqmpnzZ9ROmKJVMmz1KXMmKJckqWVKJJJOttI2d713E8/H+NqaRPq&#10;1TpmH0cyUcylKCQqahaMoLhLgF2HmJL7CNYEoT/RxneYzUVSZRZmUgjMHYbadNGvHSvDfT6eRyNK&#10;aZrSBmSLkMAAf3SrX/W9lyPxp1erns4cuFCFGMFEBDWYwMzIG74SaCsBhhMQQSQQogouP9YEhx/x&#10;nHyjpb8I/jM8E9/fu84uZipYX2i8N0ZKSR/8pxaklkOC+UJUtw5cWuBHOCVLzSqyUA8yUqVODaqQ&#10;lR8RhqQApzfcHaM+d07jaX2b95Hsa42nTFSqbh3j7hzFZywyWl0eISahRJ5eRtmDEkCNmsZAAJog&#10;mx3iR7Mp7EBnbGjhkAkhGJB5BBHLf4v3x9xfB58uqwygnS1BSJtPJWCNCFS0KFrbG3LSKgdd2BLO&#10;4s5G/vGCO7R2lYL2sdh/Zrx9gdbJrqLifhLAsXlzpMwTEq/fKCnmqSVJKhnQslKhYggvGdnJAezB&#10;m5eZR16v84m0oyiE4kIX9fKGyFYdh24xp2bvmJRG0ShbcR0gAFmKVvUgJWOFJUQQOZA++DQ3giCS&#10;bk6fr74SoPukex+YB/gX3K42ZTJih7A8+npu/l64K5ZtjCQAHbfWJxECwUWCO7/gP4gn5vnCgsgs&#10;XZtdWL9bQVx/eHzENybPr6XicHiAhYWAaAasPz74FMyErEgXHKaB9vx/fg7+V22dvry/CBJUBoSQ&#10;5cMOTc3sR9/KDBwfk3T6W+Z9oSUg9PT9fp4TV5ox0sGQEidgCvre3/zemD0ahEIRBD24P3pC/m49&#10;y7sXxNKykFRLizBhrYHYb31PK0FC7km2nPZ/XnAmDNt+DNE4SUAQZWQAsv8AZHfkl/Uq2JcZggCQ&#10;8xiB7ox3t37vvuLkmKWUjI5tswZikcn0f5ROU6FF7lgOg3Ow1La8mDQJKzmQk7OPRw9i19doMQwA&#10;CX1Z/wA2b5ke8RZRLYFjbZLZbrf+XfEikgNIBBIBOohNR2PDO3cFM2U1lRYjazAfm8S8z6gA9A4A&#10;UNObpfXQtpEy/PX6W2bq2p9ISkkqNrfwm+ltOX53hBGR4seTtx/PAZTkZuJkI2s1+y+VyOdyfXBx&#10;MAF3J6B4mFgh9+Rt94/CAKLNZ+f87GEkkg7MLpI/E9LwhCKO/wCf54dGpWkQTCK35AkPLsiT+3xw&#10;QmEXAWATZgNG39usT8RH94X0D3PT15c4CXYsLvYO2h59R+UQw1bVi/NtIXRLt+I/nhI1p7GC2A3A&#10;4tzs12uMLE1nzOz26atte3yia5jDyMSXZ9D8iLQm24cb/r9e2sJVzSm+wdhdtLMBbRtusLGBYYt7&#10;hc739vS/uljVmTEIF7lFbDa+xPfgjExOceZruLAnYsTrv9WhKVqc3bM7WDuOjbdReJKWxYN19YkJ&#10;g31GrNb6w6NNnv8AkfxfsCFcPDjLV96MSiCGHcMA79iR7EjYnE1uwXuAVHnpdh84EtSncNY2ezDn&#10;t/hClLCnCSQzg7a/k0AJUlwwJN7v9T7coLGnGGlkjUgWXzAnXdJtbX3DsAzmKe7P6w9IyRIG6vv3&#10;33CxJ1EZSA41a+n84KkAAAOw0fWBouS93H4iCwaR8pXdm3AIIIDTsfRWxFlX+LqjpAjuGiSXEjhB&#10;Fiw7fOIgkDUgesRpAFFybvct/KI+G/xwVZyofcrABtYO9+ZuAPSAAM/UvCiXSxJLKe5cag/Qi3SJ&#10;RmMxEcD/ANp8/wBBr33/APm1f9b7sAjveSwJ5RwL/aey/wADjvvH/k1f9b3sBhUxPkaJX9R/Ec4L&#10;QKzGX7mvR5X+tg/wxlD4bH+jp7gv/Iq7rH/sM4EjdhB5MWBIbdyD9Y0n+Gx/o6e4L/yKu6x/7DOB&#10;I3YlhiW5bseQ/COw5CK6fkoxv/kuV3vY04E9rAE/LHkjr7/rvrJO/wDW/U/dDOVQGvTj54KynQAR&#10;51N6AEA/iYIAAUdQX+UDJLoItkcv66fKCA+ZI5D6t/hDsyDqFrESuwriPru1vz7FVOHASlQBIBsR&#10;f1htMDLVysByYW/x9IcJUwY82FtyCfwgakKWoqe33AaesComRkmdMYnkpmUUF7Ar3PDOHxiZ+WIf&#10;JCuLgWuTb5WbwlKAUhV3Bs3/AKUHQLF7hzZvRvl9YbJXlDM9wdWtd9upMOETAosH1PLcvcO4Z/5x&#10;JxJy5EZFkcRF+fLt7LCjdSDyKjp0I/GD5CqWtgHC1epcJAAb7unWBq80xBD2L+wYF+kPkBkj1J+Z&#10;MQ8wSCDZqL9Dc3R2Nh9RjKn3y7fdf/ZGG6AQkA6teJ6OSbfdClBlEdf8R84QtylQGrQGJJiCQiQD&#10;9ePcc8dsEjbS/TCZYPiBWqcyg/J0ln31+/pBJgCZyXu2pI6ke20JkKBcEOc4A9mN/k/trCZyitRA&#10;T5gUgtzJdgdGL/zhULAjZJ72uP3A/wAMTo/fjtpEU3yZRQPy29zhxmKVBJAuASdH0HK+59CIKdfY&#10;H5gGErIBlqL2StLdWDH2OvMRMEkAnkPuiFMef5D8RE/n8t2FoyskgWAYG1y4GjPY2HSCy1JUpgXb&#10;WxGx5jpA0kZQndxZv9Z/SJU4ZZdnVoz7BRP3xLpyBAWwjEW4Kv7oD0+mJFGQDBKJIQP0/fh4rRX/&#10;ABVAepFvr+MLlWCQ5Jyaseb/AHHnCYnLIuXCQzB2seja3H3RAmJDTFM8Av8AWEdyx+r8+CMSeB3Z&#10;H4RX7zgwABChqNBtB/FyiWXcKswA1Z25uXuNg0ABdy7izdObwRJSrwwkPkWk/wDSYPpsA/0s0Npn&#10;zKTAaINuRcX7YNlzpnpJQKT76olI2uAu5thwVBaVOkhrX1vA6dQcghrKL3cEXe3Nn09LwRawxDH7&#10;QT+L+lmgCVHMSDZIUDzI+yrnqeosfWFnEoFWFz81/PFgCFu0V+bJBi/risIIyu4DsQTZ08/v9N4J&#10;DOUc8qWwJCUBJtuN97M/5Q7GgfVg8CwuAQleg28wvy1hUCmBSigP/E5bkEv9/wCG8JIkCwZwSmtY&#10;ZABsz7jCwprkWCcxsSINLW8wZg1ixGm4ufS9ywgIOrjQEHmWZvm5MQVMHvzHuHG4++I5/iP3j+eD&#10;0ypC3YBlO45/n2xUXDs92f2hBSSSQX0BGjlhfX9OfcUgulySws++o11Z/uhwVAan74atQuLP5EW+&#10;rBPZJYnQIYPBD+owqVmYguplAC9gEg6dHS3v0hUwnyAC5Oo2Zt+v1gUsrE1iTluw6AEgj3J/QDGV&#10;MDJZ3WHTpoGJf2PWMah6rn5fUB4PgoKjLDk5nIc6j31gpSklyL+8N0FSk66uRoNtfv1h1A7Id2fo&#10;gv3HD+Ye0f34kn7CfQ/+sqJxJIOVI3Yj0JUponEGYJqRIaGgEiwZEGD6b89gTdGdFag9mH7MP9+C&#10;yQTMSAWYcna4bZhqdxFQOYOQSWBOUtf1PTWzcop0pWVeYswSrlrZgN7tt7wetrqegpKitqZiZUim&#10;krnTStgkISnMoEqYDyuxJGxh9M97+Y732DIB9v3rnCU6ZlMRAPmmBEMgG0RwVuUbC5D7nzd/tNfe&#10;Rk9kPcMx/gijrP3fG+P8UwzDZNPLmBEydQrmLTU2CwrIEBSlAAixDc/mF1UpVQKBADKVLOZzqrOs&#10;qJLC7FXN9eUer39pZ75VD244zS8GUk/96oqPtDxGg4fTLmOmnwLhyRLpq2t8MK/3utxYz5UhRASp&#10;CCpJOseU7FEGiGGzJjpUaA1Kg1wlYIax1bzA221do1jqVT4uYMIhgBC+4BjexO4D5TZu12XwvkDl&#10;chT1AwlUBkQex0kLfclAcX3xYy3Sp2/3tRBBOrKAI5jXKSzci8ImXUQ+YEJItqGYP7AMNr+pXJPi&#10;TJjg5ZiVhNtTZZf2Gu784Qo5mIBYAJ6OBoNLfdveI0gBpLZMRE2AII0/Iq4Z3A4O1wV8Q+psfdI7&#10;Le3zwMLCFpVuhSVNe+UhQvsxv7Rtx2bYoiqw+kAOYpQzlVklJylVjqq7kFnJOlo1EUhWYhnNtOug&#10;6nb/ABjPPZhiKKdJlL8QGTLEqZLOZL5ipeYPqWIKrAbXiD1CGrLuJZiA1wCYooFhpHaxuWhi36NO&#10;MMzEHSjouU2CFY3LaXr3WNvcMmJmrlIqJY8NYZM2xABsknXQZQR/CCN4vuXwpRVCROlJQrxAAwIy&#10;5g6kgEMxP8jaMW4DWfvUhCpRCkeADo4SAsJBI5uwJDaJ1AjKPDeJLlrlU06dlTPmoCVLFhMSoJTr&#10;oFJYksTmzbERo2Zq/BFQRAIMR5WCN4vsAEJgstc3x0ejQjPQYlA1IMCxTAI54JZIQa3WBHhIALQh&#10;aglnAf8AiIzFLG6RYjp6wqRwzOChLWtcyWGcpJAGwFxoNB1DC8ZWCZJdKkBKg5dh5gQxPVLOH6ja&#10;GC6ulppkwOhw5QxJ0JupxcJyq0A0Duxinj1CNxOK2RDI2jqPcXB2NwEkQMW4ykSaYjNIAG4at6el&#10;77cG7lhHB1D+7+PUSEzVCUVpUpymSrKyVF9SkM4LOwd2YU7iLFMI4R4cnyxUImTJMubNUvMCpS1K&#10;zMWFsr6tYaB7RbPH3aaMEwObLpJsuVMmKQhkKyrIUVJuAXygudGJAFheNM+0LtIqKqiqqNU9S5lQ&#10;/mzFvMl8o/4rJAsXvpDsl+ldQrilCEowMwD7OmQQ9zHUyrgH7uDZmWW6fSNSc46hAMch/D8pL4Mg&#10;F+qiL2WDu0LF18Q8V19cpef94qZgkm5ZCVAoAcmxJsHcN5t4timQDRrlTCG/eRnAJABKSlBJ6rSe&#10;ltgYBMmLqKoLPmyhawdwkJBUo6Bh9LepJIJCGYFCxLWqxIAzhi9jmDqvqXa8dayVGNPL0qQC+HTA&#10;Gx+6AGQQmEy0y1dHHFOp1jmc9mawvGc2CzsFseyPfkAEBJ/hkonF0y15M1RTTUKGmXxJKgprs4N7&#10;2AvrCKeYcOr6CpkLVLnSJ5UJmmUy1FCFBTuFEMUlgHFucPKRCJeKUJSSyZi0zLs6C9if+IQL8nMS&#10;xVKFFcyWHCJ4yE7y0zCxL7BN/ZoOtIgUQQWtkFExB9bn8D7VQkQAIjjSCACtgB8rIX/WJWPfR+zy&#10;fF/m8N8A8Id27tnrVT8CkYyvh3hziOpnEyMJWqUibR0FZPmKJkylyhMTI8QhBWlaElwAfcnh9bT4&#10;hSU1bRz5dTS1VPJqKefKWFy5sianPKmoUCQpKkFJcG7vo0fGx7i/bHgPZPxbi9LxrKVL4K474Zn0&#10;8rHJcxcufwvxfhCpFRguL05SfICudOk1HOWUlwUiPotfC779Fenhfs87Hu2TG5WJUfEHDuDzuzLt&#10;LVVCfhPEdLU0cmdJw6fVlakS8QSZiqdKJiwSZJAuCIPSlqJe6/ch+eFzY4qOo5UiPxooAEG1iXpC&#10;2diWEb3CsX6Agzh9HD7WgoSACAWPPU6v+P3coZypyZspM1JzIUfKoaEEODq1xuLHa0OEqZ77FvWC&#10;yiSuPpclHb0DP5OKenUi5ADVwxcggxP7ym+O+xokTow1Z3s1r/KB5zyH1/OFBblm+v8AKGaJeg9S&#10;bDbf2d/b2ZNcfz+fyisLiAoBgwvo4O3r+MREgGAH8/wH3RkjYC1vUHcDsr8H2u8YADIyDuN16QB/&#10;cdNreb5mQSQSf7xb0e30hcAcjQkRMZiWcs2rnr19PnCa5d97Hbb6X4thwiGEEWEu9vxJDfck8nBo&#10;kSQCQ3v+hEHa7b+o/W8TIBsYbg0RUgiubEkDmKv2Fr+1jwFOYrdViduTAjXd9YMCRZz0ufqwAH4x&#10;H6/XziILGTUUPKLEcoABve978+t8OlXnAMjXqMQgrfc2QKQYHZ9iWgFZmJKrgbs34DrDjOOR+n5w&#10;FuQFtNvwtEncAi7O2z7HUOPx6xkhq0oXLuOUAu+/Hq+Ei0pa4PQQAQNIPCiQQSCGWVY7fLB86dXI&#10;AdwQXI+rRJQJYhTBgx01e4LNdwNNoAoEttzvzbreFOXSLMbB3e2wOgGmsMNM8xFh7lHSfx8vzCF2&#10;3sxDJEASt0HYDc9kidrdsFBfKjN5rOq92DHTXV7684GXSE5nIsA/+Lj74SlXnvol9Ny/I+2/OInK&#10;CgAQ2r+jXjNEu34j+eGicZXjdA3SaXoG0L3tguc8h9fzhKpqh9lL+xP4j2iQLgHmHhClZWFy739P&#10;YiHimyGbc+m3O35W5sGNaPxYQKiJfrHYWHc+nb9xcIWVuSG6Mdyfn+ETAALh77Xb7re/tCPEBUzD&#10;Ld+bhvbfrE2zKCn8ujE25aaO/WHxjEEEFspBf3eQu49vQl4dWrRgAYETuGGdjESdgObD0LQ5VlDq&#10;P97XTr06/dCoiIgVQgq739dl+62IxkZkmQRO44ItZG/5GEkhLO5/lziM1nHIm/yFut4mosx6sfrA&#10;yoWADiwL6sL7enzMMwiCSC7cYQVEuSbFJFh/CXvzdm9/lERClOQkDygN/jtt9fnEZhcRERJ2clmB&#10;broG+/8AV4kVMAdnu3vzAh2mXbf/AA/n+/sUjAKd/wDd/Mfj2KEpRKm2H/8AFc/Jo4IftPP+g377&#10;3/Nq/wCt72Ax3uN1HlYj5k/lHBH9p5/0G/fe/wCbV/1vewGHyChIDbTL6kH9+FyxJzWXJ/5+j/3k&#10;cZR+Gv8A6OjuCHn3Ke6uf/8AhnAkbsIIBJPL8RGk3w1x/wDF0dwViW/qVd1dtLD/AGDOBOn3xuqS&#10;Q99SBto4jr2QqwOSyMQL/ouX2Fv8zTCvxZ/P5Y8oeIJD+vOtHS31bqKat/ldQ7Agd488XWCmYNh8&#10;y35w4UtIGYsHSWUzsbADTmfS0NSkeKBoCj8Tz9IcKGYTAL+RASGfd9ObA32h2ai4x7DUx7mIfrc3&#10;+ZOKfb6D8Ufn+H7ms2koLuos5JL3Tdn1s3zJhSFeRROhBJLMQAMvJz739oTNIEtKQQ6XLcgHIf0t&#10;66wKG0o6Y6mTqRXZWt+J/NyU6nw5GQuxc8nYr1D3fYLEQWSP7QehP0aBQWSDnB2Yj3uDttl5gXgu&#10;H0fNMAb69V+wMSfnpuBz9AXYJCkkB7K3ZiWb5/SHPioSlswCyklOrnVtms3Mtu0NQ7X19vwiFZQU&#10;FRDhJY9HLk2Yb7xFzEAfMGSCDLYkA+WNjtsRYr1TGD14rzi7KP4AEDt3w4KwVKexcvozvt7/AE9I&#10;nrDdSisqVZ1Ozaakg78wPa8FQSQX0DNb9dP0YCNhxZr+G3597YwFgG9wCubh8O/s8EQACSwsHF9y&#10;7+lgfu1hCrTA7uVJVzDBkk20cp36DpB5KEkqtqA7Wfbb8IWw5QkigD2N/bb68/xxMpThKIAidUUS&#10;SQbiMIjZMgxN+1tiRhKt/RR9/KPwEJRMSTl3SwP4D6fN+jzWSG6gj2tDeUkDM5FlA8tGvoLBiT8z&#10;vEKQ80iy7EfSMf3fm2DBKXoLe+qI/cTh2l3S+rj74cBgRdtQG9C2kNtQH6H31iElgCm7aO3odR1P&#10;4Q+nU0MLcgvte9ueTvvjAVISPEgT9XioZgXa7baffCVeUeUB9W5tfm9oTKcgu1wNDzBfYQstmS/J&#10;Tacg/wCXveFqkFoOc0mgAJGBHNggSPe++LGBNkAWGPYov6B7+uDS7oB5vp6tb5QQki4LEOX9AW+r&#10;QhBt6fmfxBHtC/03P1iKxrc+F3Oy2/kbYWJUwZMEEe4MSPxt9cFSoFCFE3VNTmPW+uwAAPsIR/fb&#10;S/1UD9YnLUlJUFfZ1ZtyG93Gb5waYB4dr2d+bB/r+tBBqlhIb+Wxd0o2+SX1HGLIIjUEDEEkD2AY&#10;W1xez1EhPDulUEywGsw094dZwwez/wCH4RTqdRygPqWAZvslz9H19ocZZpUlT+VtAOrjbcEn0Z4i&#10;4cCCARscLiIIsAB9yfvcwOMw6JAIJ4IJHoCMDX9hfIj8Bf5/owaUHFwGZLb7HpAyGBzHygFwQGb2&#10;0b9NB0kAajQbjmSzdHgJjpXfzC3Y6fz9cFEgbhhL+KwRCkBwWZ7sQGPI8vwgwAAtprDXygTGa7EN&#10;1LKfqevtBkKcAJL+Uu+oNiH12Lv+cMjsb7IhkDcA/Uk9/S+J1MkxgFcxC9Va30/wwRFlgWNuTakj&#10;b192hSkKK0MPKGJ5BxlKddgkEdTEtCktd2/H8IOOZL210s5I++MIf59Qf4Ylx+7F7ofuxJwjIANV&#10;ZQP+MCPx3tBwVKQlQDFQBbbVjttf9XgCg5R0W/ySpvq0FQsECWSSwcWDaA39T6/hAJOMghsVYq38&#10;9ibb/XDgUQexB+hwVLuHDX+j/oe0SBB09IgnMbqIygbCzORtfb8YSgg5m/vE77+sRTExMgWTqEyR&#10;sIlL32LCse7tMo1BJu2wfqwSbcBF25Fu5fKpQSARp6nKASRrqfWNTu/R2sf7Efdv7QsfppiZOLV+&#10;F/0Fgp8QJmJxDGJicOlT5QJCpi6RNQutMsF1CRlHI7ZS/tpHWODPx5e06TwV2E8GUFbiM+hw+sx+&#10;uxStNKQmpVMwKj/fsLRLU4tVYhJlUqw3mRNWNWgFSrooyLIZtf8A2bN7IcW3viw6TQNfqmVpfqip&#10;AkXI+8A0gTYDlkjSLjHzp/iI8czuPO32uoJtQqrl4BMm0SmXnQUyqgqqFIYkEzqpU6YSC5chRJeN&#10;H+JCpRqV5gVJlSpEkkjyJS5KLuASFC24PO0X52ncQV/E3anxXi2LgJxBeJVJqJYLokzZtYuoXLSb&#10;uEy1JF/4gX0aMacQ1Cf3ZSUEZ5tapRIIIKU3lmwBBOYjbS+0axKoJzlMeY7WVwQGWrMlj31bWPeK&#10;cPgUqdMAeSmL8uMYi4QvbvZ2Vjiz5TyyFKS4llKwnMH1QkjnrZ7iC1NMunmzJZBypyzEEGypcxJW&#10;hWhF8zWtts8CzJJUFM6gtI6MokPo5fd7ACzmKm4qaenBWPFSFScxDlRlnMEvoQlKnDu4Te0BGon6&#10;bsIAoL22+vOIxLkTwha420gncXCPzfqDR8xK0tuRdgWIbo2o6RnfgfiWgkiRL4hwSXilFaWaimP7&#10;tiMpN0FSZqAPFWhN0pmAi/M2wXOSJa1ISdrFvY6/L3i9+GqtOVMgqYAhRJNkk2JHoMr77xsXh7p+&#10;U6nmTk82FCrEBkhh6VvY3SA7XF8Q87mq+UojMZdumYyTJd4kketgLPkIPHRrgDs6w3j7DJtR2U8W&#10;YZiuISZJEzg7H6iVhXEQSSklNEqcpNPXElaghImBailmi3uJp2N8B4pLwzivAMRwPEKNYzU2JU02&#10;mKwDmKpUxSRJnpGy5S5iSE2JBjWXh6unYfVSqqgq59LUSpiFSaqmmrkTpZR5xlmyylSVApBzZjo5&#10;Yho3T4M7y66ikp+EO3Xh+R2r9nc1IpKtFchKeLMGpVpI/e8CxpKf3mXU0qXmIStakLyBKh5iIn9b&#10;+xvN1ISzXS6hqwClKH614waXIBIttqLJIBMro32mQo1qWVz1MU5mUKeskBgfDiSOx3e+o/imh4sm&#10;V1EirlkkGWlN1B2SAA4vZR0axKXi2+JeJ1YfRCpLqmLTMJALEJQk/Z03JHW9orXaXwThvY/xLglZ&#10;wxjquLex3tHw0Yv2b8TzQn95EhKk/vPDuMZB4UnGsIUsU85GYKmolKmhIGaMRcRqxDivEZWA8PU0&#10;zEaiZTzJyvAYSqSmQjNPqqqe+SnppKQTNmzFBNiNSx4FnuhZnIdQnlK1CdOcKohMFtxEQTskXumz&#10;2tjs+S6xlc7lRm6FWJUIyk0HaOlFuzC4ukFbAfG3F1XitZOK5ykypWZKUk2cXDuQLKURZ9XDsWwZ&#10;ieIVNXPKlqzqchI1t9kAB21u13IHSK9xbUJkYtUUSKiXPFLMmyZ02QoqkTJqFEK8NTMuWhQbOPtH&#10;S14takKBOl1E0hgvMphYlDBI9yPWN46V06OWpUzpGqUR+qAQbNpXkBc8nf00LrnV6uYlOMZ2JDIJ&#10;vpEVt3sLjYG/e6ajAJlBQSQpJXWVshM+agEESZCgFF9GJBD7s1rGLamOkpkoUciSkBnYhS8oJGhA&#10;UXOrZS3W45mM1M9FVMnELUqT4MoAuUpdLk3cDKwSBYv/AKtraAK5iZbeUKSHILiX4mdXLW4e5cBt&#10;ovgDTII9BYPt67799vfGqU6xJ0y+9EKR5aB3O6BF2SWgSr1ekJXWkgsU5iDs5SCX2LO2nODT0+LI&#10;mIIIU6n63Bs22pHqIHRzBLFc6QQEjIoXLghKb6fZc+rcmLmeJkpElRYmbLUpQ0CQEnLz5gHoNzeM&#10;kjKLMdx23aP0A9TvvdIATYE2Iub2TPa53VjuN7nZ7sVxzAMFqeEVcXYbLxjhasqAjG6eaM2ahrkH&#10;C6wyyXKZklM6XUy1A2m04UN49MXck7wXDfdXxTgru8dsuNVHEndq7R8XmzOxftdXUrUvgidWibXU&#10;3DWKYgFGZhNbhuMfu8zC6pS5YXK/sgTJnEDys8PVCpfDuHeNIUujRhNTK8RIUQmql1a1liHAWJS0&#10;FiXYoUfs23H7Iu2xuHJ/YZ2gVU3iTgfG04fXUUpawqrly0zKRU0YRVL/ALSjxnAlgVdLMkqBmSE1&#10;NOR/aJACKsqdQyiNQBJEf7u5BQNuCLDzK4QwSrCE4CnN6Ihb7vsRzYPew7E4+rp3Ie2fEeP+Bl8G&#10;cT16sQ4r4P8A7IYkJyKiVjvDsxalYJi0uekqTPM2hMhM6YlRzTTnDgxvSlblST/Dcnn7DpHlG/Z9&#10;+2XiniHgyl4K4jxWfxHjPZtx3xF2ST+I58xa5+M8MYZgaOIuFptQtZzTJlHRTZNBPUokmbJOYvaP&#10;VtmYtpmfQX9v8Q20WNKZrRiRaz7XQaI0ghnyngLZW1DOUoZesUvNpiCkCwNw1fcm19zzg8TTqLt1&#10;9ob51c9biw0t0/TweHNxAPc8cWA/db684AApStYpfi/5/O6wcF+XsXicNPO45WfS3PrB0KSEgPt1&#10;/KBGBdkPQn97t/hvgwmEGyUHtvzgkSY5nezadfSJAkvsC7Fj7HlpCoYiG0Fcsi2x79iMEBHlOoFk&#10;XDK+a08jf+eBjMFksbOByN8wOnO13+sHMxg7fX+UIiGBBvt83sflCYcZGRiCWCgjew0vl8BXe3bB&#10;AskgNqQCQdH3bf5wSG4F3e5a56aOW+/7oWJhcWDEPu+30vprp1jJeVvhfj7PGKJAZJuCbWtp2ZKu&#10;d1wDwiWISydAPdz+MScG4ZtybfhEs6ef3/lDok6ggUCCbhG8QVd3swuOwwmosd23yNh7ccr54WS9&#10;sqQDyH5k7gGIckBwC3r8rNCQQXZid9vwicGlFg6SXbclfq/Tm+1k7vDZVICUbykkdwYvTT22u4lO&#10;6HCLhvx+tzEEA2MRERmBCZYubEHfiw/cLYiJFIOt2/WzROIgJkTFGx7j5b/MGyWx4sQgmYl2CPpx&#10;/L6e2EgC9hcl+rG33Qo3/X5whwHBNi9m6l9v00IKgojUBhdvXrCOXfsla3r3O30v6OlFhA2Kdt0B&#10;cHcXY2W72xNUwh2Ds/V/Rv1eJCYogulmLXeJWfWz69ObQm5SxU5L3GnQjT7hCYzCyokMWhDXf9Xb&#10;8vvicRGAOwxjW+IIfmPTWIhJUA5cWOjjTRvnf6QEqUWyqJuHvtv+tYJ8P1/D/HDPiDt+fy/w+S1q&#10;UlQAZiCflz/XKElROp+6EkP9b8n5ROCAbD2GA6pG5F7X2P6v5+Xc4iOB37Two/5jjvvjr3a29u97&#10;2A7R3sKy5Y22t+Yjgj+07ufgc997d/6tZ0D/APdedgPvDZ/cl/sy/ccHy3+k5bh16P8A3kH+/wCT&#10;usZW+Gv/AKOnuCf8irusf+wzgSN1Tf6fQvGlXw1/9HT3BP8AkVd1j/2GcCRurHU+mlZXIn/q2X3D&#10;uaUBtzjyf1//AI961/8ArbqP/wDOVsKBeak/6h/9YiHSLJSSbgaEh7Zhuev09wz0LixZnfaDjQeg&#10;ixrUzUADQ1AkpqLBP0IElyQjziqP8I/uGCLYlx78rN+bQgOwfVr+sQFrSWSHfUejH2iRUHL2O4vY&#10;naBROjTTKYgJGQI5/VtY7n5emExMh/yteCJWUpe9zb0B6hw5Py6XgcLUB4cqw/j9dRvD8OhIwkTF&#10;AkJkNXF97IPbd7hk4cJXnyjmM1xqG00sxI9W20hTJUkWPKxdgXcMepf0hugMEtsG62Jbba/KHKCP&#10;ON3LfMfzgNYeUnvpH0Mj/wDtb/LgYlmZnSJIRiYh8l6ZC/ZScv3b4n5Uhr2D/J3+bj66QZBBSGLs&#10;BfT0/IwRCUmWCQHZRc9CfyhISEi36b6WeIgmJDSuZF9x5R7jlfPa+GwN0ygLDjcfS2JgqCwoKIT/&#10;ABAbwUKCiMpdne3QNr67QKEJzBSr2CWNv7xSBYAnQbQk/un5fgRiXRPmIsAo9/2gDsHdj2vhypOZ&#10;rkM+gB1bnDcy/P8AaOqdh0tZrHQ9IdQI/b90/hEaYCfJN/p/gMSsF0iAALCIiIFjMO5QDE8wl/kY&#10;WWzJPRQ+YH5Q3kWJF9CXfbyD8D84dQ6RZB4UQzswAD22s/cXvidRl5YlNDSfVBE/xAwqUXdrOD83&#10;1g0Al+UsbOLe+z7lwYPEeb1Ht/FD/HD5Fli1/wA/XCVgnKxIzKSnXrf6G/OHk1hKYizN6WPKGhDg&#10;B7i4J2PPba3+EPgPKAoAhh1ckXs33fSC/E16gQQOC3Yxj6dxLtsDzibQn8USOkgIC97kAkNJoh9h&#10;74TISAqUkEv5iRdg4LgvfcfL0aoy0lKUuSSzHd2cb3DaegEMFHKtBJsVj2Ab7z66CH8t/M/Mfzfr&#10;/KAyAiUNl9PS2JIGkIbDb8/jhSgSzc7/AJwFXl1hxAply3MfnCYXAVlJlnOCQQygOpYi/XrEFaQ1&#10;zsN9r9NWLxCh5SP9Uhva33QOWQVWuGLggt67ciPfWBz4+f8AD+fz4wSmW/UA/n64cJuGYX3J0Fy7&#10;7c/S0GTYaM4DvvZP5N6Q3JbTmB8yAfpC0LJDksAkHTRjc7m40iPIIC9gATZ3BABN7WRAKFh3eJ1N&#10;ONr6V8iivkj9cPuXT8yfxhSJjqCeTjoWcjrow9oGwPmB10NiOUQlxMSTplueZcfz/TQ5koj3P4W+&#10;hN/T1xMiQQuwGHJLN1IHziJf++AjQgsfQAaQOZfLuCDrpqn6s7REopSElhmZt/4tWN/rDTHVMhgb&#10;XO3GCQjrkjLSFunf6i344d2BUwDkAHVyCGvY7HZ/aEpBSVO1ykBvTc+/s0AqK2lopSqismyqelQP&#10;7SbOmJloSSFK8xWwADE6gAAvtHPDt1+Jp3Y+xPiXiLgzG+0bh+TxXw/g0vGanCF1lOubMp56Cafw&#10;8iySVlKnDlg2kCNKdWMhTBmdkGdLMHqKKO4GwuL9p2Vo1KhlSphuRESmZE6GVYiIICRO8grg46OI&#10;PnTfc3DaB31bk3qRHkI/aa+2lHDNFwfw4aqnA4b4cqOLTSzClaJyqurqMPkInIVZUtc4LIBH25Y5&#10;OL3xn9p07E8O4V4gxiXw8ioxLC6jEKeRIp1rzeLTTZsulXMDn+xqDLQpKwxZYd3IjyTfFu+JViHx&#10;C+1HCeL6Knm4DgFPwRQ8P1mGeMpX7xVU2N4lipXMBJYD+kPCSkBgmUh3Iik6nqo0TTlGUSQCEgjI&#10;R9/KjqHPG4Ixufhzo9YZ6hmKgMYwIqbi60SXYFy39nYHHHOomVGJ4hiWLzVqXNxCsnVdSovabOWV&#10;lKiSSMt2B2cRbeJTROKcrMla1kO6lKAQkMGsAUlrF39AKtOrqajpfDExalLUSUJIJWopSHW390qI&#10;Ym7ncRac2YqYqYoOAXygbAlwLci25ch9Y1mkJ7kpsvb9lA7tXQB3lfjHVq8wYxLAlpjEADZIP3kS&#10;SyuSCXgSgFFw5IYgNrmJ+RdiekVemWBRzCAMyJwUgkuXKUvq3ueW3OloBsNzqOju3t+DQ6EzLIAZ&#10;znWsgPZQFgTr/C279dzargewJ330iXZ3B37/ADxBJ8wA4KH4Bc8g7i/qMRWeeVTzbA5VSl2ZymY4&#10;PN7sXB0sLwXD6pVNMK0KbY7gAg3Ygga3tfRtIWiSqdIllThAXmKyNspCiANyUpb2dxeFHC6hNGnE&#10;ZMpc6nluKrKkk0yivw0GaNUypgKClZ8pLhxtY5KpXytajmaImBCY86O0DEknurbNscHA6gjOnUpT&#10;ALACKIUkdJ4e/ff65MwTH0olscswKvpcKvroAwc3DtYuRe+KfH5c1BSheWwSALFWcFOoPlsXJJLA&#10;aOIwDRT0pWkJWZSyyXNwXJFgLu59yoCL0w2eZJI8SXMdgGPmIIJcOS5Yhhu3rHefD/is1crTpknX&#10;PRElDzeSHlVkZSPuCx2A0bq3RMuZyrCJjOJEo2IuDB3DiUhcI3OxS2q4W7TJM/s24z7I+IpIxTCJ&#10;s2m4w4HnT5uWfw7xPhS/FqpOHzlf71Kxmi8ennykkJWtaVEEi2Ncf7XU8Ldlo4F4ZTKk8R8bS0Yl&#10;x3xJJIFemhSopw/hmhnpOeRSJ8M1NYmWUmeuoKJhKUpbGVZWFUpMqTmXUrKkjKWMrMACSRpYEi+p&#10;D6RjrFKZcusMk5itCUlILPmFzycZnHIM2gjSfHnRMnnMzLqtCjETlGmaghEqE3SDJu22m+5Yxsfh&#10;vqOcy+WOTlVlGnoURKRYhA0xq+Z0rUmASCQATRFMs/2hUo6ubFz9okm5NgdyfWDEoZMtOiV5gf7z&#10;gqU5/wCMWFtG5QU0i0zJctCSqatOYkmzsbAa3ADH6bxC6YySnOGzXJGrsWB1vc/nHO/0KtECZEhG&#10;IAJAKY+GWC7k6/vckPnFyZ+bSZ6juGWT93dkoD1txzhC1KslKgSVPrYXdIPsD7W5Q8KjmUZZCliW&#10;lL6AEpBVs1iwtoTaKflCS43cu1mzX9yIqMgJWGAuEId3DkkMx3DgEtsQOgBG0pR39TvY/vuW/wAM&#10;N/L/AJ/K3sMO6JgJqVKJKpiS2xIuUg68x7piq1Eo1SpUsFSZSfDXOmD+AKDIl9SsuVDQC5uLN6Gh&#10;mJOdK0CYsOMw8v8AaeUKL6BICmN9t3MPaypkUlMKOmKZ88sZs6+VMxJOUg6FTKDvoOTQ8EAnyvTc&#10;ncIbi275uEh3BwyMvMTFWlZlFjSAe6O4s/XG2XYv/kJinA9dhuPVBTMw/FOI6itAlk+BIVgMiXhB&#10;ROFianEhlUg+X+z5Xi1KLAqig7RuAuEKT90r8VnV+GzuG6mnX4YreIsZmU6pFDNmqbJTyVzRTVCl&#10;EISqWtQDC+IeCeKhgdFilBUIK6TFl0qqhKQ0ydNlzkTEql7skApAu4JPrkCqxP8Af8Rwviuinimx&#10;/CMXw+pwmYlRliilUs1KkzlKcFC5ZCfEZnIJJL3k0emzzRE6coxcgCNn90bW3DOkosFAWOCSqxjA&#10;a46gAAUWIl3I2JIvxwr2x9G74JXDHZX2ArwzsZreNOH8b7ScB4emdp/a3jVNiMiZTS+0HtCnTZVN&#10;w9+85iifUYThUynQZaCVSkJAUzx6i6etpauWmbT1MqdLULLlLStJdg4IJ0cHWwLm0fJt7tXb/wAc&#10;cPfvWO8FY7itFUrxEYli/EorKj94xvGQlCJ6ZkzODMkyClMqShSlJly0+Vs0dr+wv4yvec7NDRyc&#10;a4incSYbTZRMpqwla5kvKgKzKUXznKUo1YgaR6J6J/Ru8adf8OZfr3Q55LNipTE5ZOVQ0qyloMRD&#10;UEZEakCgEAd0fPPin7Y/DnRPEFbpHVoZmgKApSOYpw+LHVOQB1RiQRGIMT5Qf1mkce+wFmDhwQOj&#10;8uV2MHK0gs/N+jav8488Hds+Oj2a8fTKDCO0nDf8nqqom09MqrSsGUFrYGasKIAAOYkdRuC3djs8&#10;7T+DO1LA6TiPg3GaXF8NrUCbLnU02XMUAybLShSsuwYkOC5fblHirwD4p8GVY0vEPR850/XPTGtU&#10;pSFCcoiDEa14E3tdnYWWNq8P+NPDvieBn0XqeWzsoxBqUqdQCrAGQDNKSmvNFlbsEMXyS4OheIhs&#10;kFAKXZiwY/r9P7uEkkAnWNOQBAF2u3K77ex49DjaAWGPxuSPLcDsRdX3CPOCS3e5Jto7jX258hBY&#10;b/k31B/CJueZ+ZgUoCW/p6tEEP2+fF8FjIRCVn/L+WDxEA8UklLaAX+W2kEQsrd0lLdf5D9CENMi&#10;LYJ7AP8AZ/mX7L2frj2P4fzwuIFtPwLenLSINvp9S0RDCCNwR74dGQkUPx/f8ucTJJBGx1YAfhEo&#10;iIhEAXz3G/p2OF5B7fT5jnCkqyvZ3hfiDcH7/wAoFEQ8TI3v+H1QWGGA4t9T2/xwszQUuAdHuwPN&#10;tCIn4nT6/wAoHEQhkWUSnhwiEHEPkoX/AA9z8zhec8h9fzgaszeVRSehZ/1tE4iG4V7+o/iD/DEh&#10;m/iL8v8AGJxERGYzERGkREg4ckv7AN8ozkAXZT4+eGmQim74nCFKINm03535QNzzPzMScnUvBox0&#10;kF3/AI2P4EH3Bvgcpagl+LwkpdwT5SDZ9yXiaUhIYcyfnE/18oSpQSRu5u21t722h2G4kVkEhgw+&#10;en62hKlOAyspOwN/0w9neERH4Qo3Hv8AywOaEJEG4BLBuAUG2+B+TiCHsY4JftOyh/mOe+8N/wDc&#10;12v/AOV52BbsBHe2OCH7Tsj/AOI777ynP/g12/53nYH+f0aH1B/ZzIG0Jfu/ggvbDclqObyqltmK&#10;DH901qQP7voO22Wvhr/6OnuCf8irusf+wzgSN1Y0q+Gx/o6e4L/yKu6x/wCwzgSN1Y6Z0+2TyJFz&#10;+j5e3tSpr6/vY9T5b69frvWv/wBbdS+f+WVdu+7txviIcyyAE5m+yB0e3PaG0SSpfiBJfKxIY3JF&#10;xzsW5bxaG8TGSBI083BQ9TuXvuLmxxVG5t6D6AYqAA1AHqAIkUIIBKRm3sPve8IlqdkggtqXfYW3&#10;3IPv1ggIcJJuQd2uAT73GltYrJRMZSiTcIFEoggS4fdu2w5wmAQRX+9y/wD0/wD1hEshKSbgsW5W&#10;D8vnCInCUZPSQUtnz8sZhxKUnwwWBLlnGz9RbeCJ8yiU7BRNi32iL/Q+ghqhSnA3csQRYFy4sdbD&#10;ezweQpSXG5UQ+rMAbuH0YsdH6h21IylAxCZMebWlEm44T4viwpD4lEALygAlrzDT87xK9NmTbBiF&#10;MoMX9NmD/jBZY8pB/vPq7aaWFrCEgsM6xYhjp6bekLS2WxbzMzh9unI8vvEQCVIxPch9iNIkN+Se&#10;y8tiQMMiBEkHdmPOwRJG3y/hhcKSD5iLmxA6swv01hMIWpaUHIWLudLs5FyCwc++h1hZBgj874NT&#10;++A0GAdw7+l/VLtzbDuAq+0T6fcIVLzFIKiSS+vQn9fKEr+0fb7hEWqLI97/ADBxNwpBJ3NwDfl+&#10;iPlBIbyrqWOTseQdhbZm5w4gWMwSS+cjRwb9CX3Gvo94eQzlFlueRh2C4vyHu49G+T+0SIAGnpCE&#10;pFPcga4Ekb/ss7WBAxLo/wCb+Z/EgfvOEKSpRfMw5D3+TuX56aQ7SXAcuWD+rQCFytPZP3GIU4kE&#10;Pc7j5DBpaQArkp+j0j97PssOJaggknkQPW3629YJLnFczLonLmAYMwsS7aO++mrQEX+R+gJgctRQ&#10;QogGykOTbUvy1I57QtMSugCNtR4ekEm5De2/7xg9CdQeUBw1xMtrMBndm3YWN+MPJ5YJI1BcX5dP&#10;lfb3h0hZMtKlXLsdNX6ch+t4YFRnMbBnZgbv6npBkzFAAAkB0kgAEsTdieg6c4fOmBDVyV677b/u&#10;2+mJ4LDHOHyagrUxQoBJ13L7nZgT+tYWvUen4mAmfLYAAvZ3Ba+uh1gqtv8Aij8YBhcJhJZLltPS&#10;21v1uYVEiHDRn+P4/wC4fTGRsvRfhibOkF2cuHe4SodNxzaJskyigl3HInlyd3aBkkFgCQzWsB6W&#10;19zEgSnRJv8ArlEeYOo3sdx3vE3+hH09cTxKMTGQOwih3YCfvqC2ufSzyUrypRmILEBhfR3Ljqfl&#10;1sZZIBbXY8voR8/rDaWGWCACMoKidXCVEN8wP1c6gVpbQHWz9Q1r+2kNAKt2Cey3P4k4lU5gibKs&#10;O9jp/mWL83QGIJMwJGYpa10u9msw5kaa6G0MMaxzCeGsMq8WxmulUOH0UldRUVNSpMtCJcoGYolS&#10;iNgwduUErMQpsOp59fWLTIpaWSufPnzFNLlykIK1qUSAAyEE66B2LR5SfiyfFBrcYxHFuxXskxWb&#10;TYdRTV0WMYtQzynxSkz0TpYVLU7sWAJO8bD4S8JdZ8bdbynROj0TKvXqQ+PVlGXw8tREqRnVqSAI&#10;EYg8C5lvYAQeq9byPQunV+p9QqCNGmCaUIyGutIaCKUAZC83pB2ZJIOxH8Wb4rtfjuFcT9i3YbxH&#10;VYMJkpdJP4pwqo8KdKqUKYmVMlrdKSkKFjoeao8NHb1xH24I45PH3FXEOLcRYgZczDjj0+rn1Cqy&#10;hUqZkpqtSpiitAStXhpU5SDbp0U4jxqqxaqn1VZUTaibPmKm1E2dMVMXMmKObOoqzHUndral4wF2&#10;gS6Oowaso6qVLqRPT5ZcxlZSPIlaRdlJBF2ZmBj2D1j+j/0To/hGllMlmZDrFGnGtnM8RExzFYwh&#10;qiIyZjAzAIjqIF/XHPvBX2qdQHXTUzOTjVyOaqxjToFfEy9OZjAEVEIiYh95hea4AFuV9TxViJGL&#10;o8Rk4wgIq5VygBMwTklAH2V5gGULsTsWi05ldUTQ6pq/tAAZjdIACXD2cs/P6xl7jXs9m0ZqK/DU&#10;laSp5lKkErkpyJNg90hJ1O4yta2F5slctSgoEFJJILgggDVxYhjz5eng/wAV9J6t07P1aOfoTjCn&#10;MwjUkCITjHTEX9QyVcAi1w/Z3Rs9ks7lqdfJTjKBjAr9eLjAmJBZA2vsRcHkSUszVKKr6A9bqLt+&#10;USazen0iSQwDj1/XpCmL6agEc/1/ONQIAJ0iwLC+SR2dhewKxbGTJB45J9l+9+m/tJJZTNYEXFuR&#10;YdYPmGRQynMScp0AFyXHPpqWdxuqXRT5pVkSdcpLbsGYbkh2a+vK+ScE4NNdhqioJ8VKlk6gqBSV&#10;pUCR5inMAG9Gd4sundGz3Vaohl6UihqemwCiRaxJLCvd7hHEbMZmjl6Yq1ZxAiAbyHeFzf1F187Y&#10;tTC66QpKaKrQEpyFEuYACndRK/U+XoDyi9MFrKeiqVrSZdXTTZcuRVUM1X9lX0qVhRkTf9ZISChd&#10;ilSdbCKrJ7PqeYFSpsqYFqAKJkpTXFyCNgQxI/1eetfpuyeWESJn7zUS0TQfECVZlSySQ4LvuCX+&#10;UdP6P4T65TytOhW6QcxTlIaJoicRIUGSEGASou6Gyxqeb8Q9JMzU/T/hTtqiQDEyBp+YKQsUIhbA&#10;H7rwyrez7B63Bq7izCVTVYFQTpKK8IV4lVhVRVJmClpqmWCVqTNmSZwlzUgpUJbKKWBNl4HwzV4l&#10;MNRKlz1USFJyTgFIEwPoC4c5Ts9tGGuyPC/B3+Sk2ZNw2euaKyUJNbR1B/eKSulhE1BFTTLBlrOS&#10;bMEpZGeUtQUkiM1K4CwbFKOdX8GyJdGiVPVNqeEiQqpokzp/hSJeGk+esTMSlc5aE+eUnYgRtnTP&#10;AnUo5rL/AKbkpZHLTnAxrAISlE0tECkNIjJ92LXvjX+o+Mcjl8rV/RM1+mV4iAjTNtNPTHVIBtg3&#10;kHcAoPGp0jh4U4MyVTFlEpKVDOosouSoglLuQb6C/S28d4MqqycmbTyymalJJBFj5gAAxBJAuzHr&#10;G3tNw3JUBkkAKSspmS1BlpWnyqSpJAKTcAggEEOeRd1HDMhCTNTIGYGzJBD21cBi4L8hHYz9ltLP&#10;9PEBH4kZwiJSFyjGkdQXYiJF27O+OdU/tGlls0KgtUvAiS2PwwQYoWJ3LHe2NKuHeEqyVi4q8Top&#10;/wC7yZE0kzJfkEwBGUvoUsT1Z97RanFGFTZFbUzpchSaVU4qQUoPhyyoOhDjRRIJSnUgGx0joRRc&#10;J1GKy5lBRUJqakyp08IlywopkU6DMnzJhdpcqUllLmKISBbUiLY4v4V4fxbCaHhnCaBMnDsOmKrq&#10;zFJst67GcXqUhE6pKwHRQ0iSZVHKFsoUsgm8aP1z7Kzkum1MvlqYq5zNSgKEU5RH9mTMAtBCJBII&#10;t8zuPSftGoZzMyzGZ006FCnHVuNeuVNoyJZCJF7i+98c80nylCmdCX0AIIJSoE6NuwO/Wykz1oSC&#10;kIBCctv4dgQ5I+Z+ocZZ4s7NarDps00AM2UM6rg5mS2U2LDMHcDRWnTFq8HxGmzGdSzklQ3QdHCQ&#10;XJ52A5+sed+u+EurdDzM6eay1WUwGTolp2jpuBuWCE0AO9+o5HrPTup0BXydeB1CKjqiJebSLxJd&#10;2QB8yb3IioCxmKlPlIOZRysPsC2rafWEZwmXmzfackXzWJBJIBZ2Z98zENqKVQ4jNWmVKpZqiWAH&#10;hquTckWZ+l+ZjMPBvAKq6XULxmlmhSAnwpeRiUrBbN6ljuQH3DRWdP6H1LqmZpZbL5aq6qEToOmJ&#10;Eoxvbjy7nZDzHC5rO5Xp8DmK1WAjpZAkCSAI6kN3cEsi7RDQY8EcB4vxPTrxgJVTUFFVS5ciYtDp&#10;qJyCvOUFmKZaQHbQnUvGX8A7PZWJ42iknVAqUKzLqJMpJAUsrWkIJBIAYJKrgEncxtl2b8DSF8CT&#10;KOXSSqeXKkpFNLYBJWpK1TFlQAPiKuxJ2+d38DcC0GGjEpiaYCtIQkKmJBKT5SSkm5zFiC79CY9Z&#10;+B/6PNfOdN6Xn+oa9ddSrQiCNOmtDYXDMQSQT8uTwHxN9tOW6fnOqUcqQY5WEIUgwdWuNORkXIgE&#10;yJBsQ7cl3v2XcO0/DPCVDhNMkpWFrWUpSwlmYElRLXsQXJLlTARliXJKFG7AAX5kN7WvcPf1ikYF&#10;hwopJVNdMxZQjK1gBZx6jKHbXoTFwKclwbOfcf4fq0fQTwX4ey/h3omSyFKAjCjGnTiJN6YQpgM7&#10;BgJC/mNgQMeIPF3Xsz4g63m+oV5gyrz1atgLRtHe1rHj54rlJXLpwlVPNVLmJU4UhRSUkF0qcNd7&#10;D30jsZ8Of4kXG/d64wwjh3iPF6rEOEKuqp6epk1E9a5cmSuYhGbKolKQgFyQ2jEli3F2QWC12NwB&#10;vbQ9L67tDqXiCqZedKzLmIUlSVJUQXSxToxsXJYgH3tJ8W+EuheNukZrovXMjSzWVzMZ0tRpQ10J&#10;yjARr0qhcoTpyVQEK9MNXxQ9E6v1bw71TL9S6Jm6uVzmXq0yDGRVSOunKdGpDadOoBplAj7pQLvj&#10;6hvZd2m8N9rHB2EcbcL10itw3F6ORPSqSsTBLVMlpUZaik2UM1wdL+2Ts5DBhYAacvePKj8Ervsr&#10;kz0diHGmKpWirkIGEGpnPlmJWoS0ArP2imzBnOXdo9UktfiALSykTEJUhQNlghyQ1mIIynQx8ePt&#10;T+z7PfZt4w6h4bzPxKtCjOVfpublEgZzKSlHRVEmATES0VAF54yIQGPo59m/jXJ+O/DWW6zQ0Ucx&#10;EjLZ+hE/5jOUoQ+LTAN4xJOuDBcCroHDxK3LH2b8bwuGwKvK3vsdD+PpE8yrM99XJDRzrRK1t/UW&#10;98b58Wn+1dNIsbb23uPyCnERA0qJNzt06QSEIIJB4w6MhMMPdYmkkBQfVttWyn73gmccj9PzgURC&#10;IHfb2eHAkG3Y/wALc7/wwYKCg40/NvzhQ0EN3POJJMwEupw3rf3EClFJAllcW7PbfBIzerVxceoU&#10;Rb1ZPpYnDmIhuVTHLKDbWH/7sQFr3IPUNy9PT5wmmXb8R/PDtUe/5/J/KOHESOhbkYFnVz+g/KJF&#10;amVdtW05f4/KM0S7fiP54zXHv+B/lhx7ger/AIAxIjkR9bfMCGjzeZ+YiaVTGJd3ZnY+v0jNEu34&#10;j+eM1x7/AIH+WHLhn2/X4wjxOn1/lAiV2FrFlXswAZr6/lE4dCJfmFvcPcDuu/uG3hs528hZfbj5&#10;4UtZIDOLgFjcgkD29doGQSXJsQR1uL7c4VEjYH0MEsNrfhf5YYSTuX2srYhRyh2e7QjxOn1/lCFL&#10;dJsQUkltXA5aajpCXLtswfpr89OcYAyhucNJADJQ7/NfvwXxDsANRe+oaEEklzEoiHiBBBKIBBXc&#10;WYPfn6fUfxodz9MREiQLk9IkFJZJJ+0HuzjkDpr7bcxAZ6gEgZm8219XPXTl1gsSwCiAdihwvX17&#10;+vZxTYMkexd/ukM7K/4Yhc3KHYF2cdQLto7G1944IftOUwL+B733b6/1bLNy73fYGeXrHePXKFXK&#10;XexLPyYNfe144NftOAb4HffcDv8A9zZ0/wDC77AoZVA+HNP7k9/9k+pfzwbKSH6ZkiCPNmqGoAbO&#10;tTX7z/HGY/hsEf5unuC3H/cVd1jf/wDsZwJG6YWMxTyDuHNrbgNvz6bGNK/hsS2+HT3BVEG/cq7r&#10;Au7OOwzgQi42v/jaN1AhazJRLGeZMmiXkT5lFigNlAcjKb6i7m8dRyMI08lk6k5IRyuWlcoj+xpk&#10;fn1HfHlzrwqS6/1mIAP/AJ46igJFyEc7UJEQrGQkAWAfXbCi9yNgSx6XJf0e0ISqUhaEzJ0sTSss&#10;lS0gjOMqUi7eYu2m2hN6J2nzcS4KwLBalUsy6jG6syUBVjKkSU5pxYuQSGYs/QExidOKz6wGslzl&#10;mYsJUFZlMFJco0UWylibjQX3i46dlpdVyxzOX81LUYav1ROJh5dQI3kQC0Qd1xWVKdTK5qlQzsZ5&#10;eoY5etKhOKqRoVRGUimjKJlEgoDSyCzfZdfC/ENMhM80C1omHyhJzKAId1AbKSAUtYFN4odRPRSV&#10;MumqiKarAIRInnItWZRCiErKc+WwVldmYl42N7NMXHE3CGFV85SZlQaZFPODXEynSJa36ln3L39c&#10;d94Ps2/yk4LrMZwsmlx7h9EzFKGqkPLnGXIBn1NM6GzJmoQoB382u0aHQ66uqDIZ+lpdf9HqVYsR&#10;pEGEImYB2avvLZh46tn/ALPKI6J/XHSszLMzjlo5r9GqACVWkIUiqcogDWSZOMmnIoksY48ZSgCC&#10;MpfMdehb1LH31Iid3NrbOf5fN/aMD9mvHk+pp0UWLTVLKj4cpa38RBBCD4h5pU5UdwlyzRnRK0qJ&#10;DKAWE+Gr+GZmQFJUDplvlJG8bvmOn1chKcKpiIyUqcgXEuMCIiTDPmud7Ab45LRqxzNIVYRIMB/a&#10;RAvGQQMZABAksC17HnBRYkm4ZmA0s2wPNxa0O5SgoLIcOp7jQkNyD2AN3+UAyeVBJYqDkagG1nHr&#10;B5NpYfmeW5b74iCUTLS2U7A+/PBBHqLvE7KyNwrSZLBdlcfQj2OCJUohiLBSmPMZlN8hEsuVRYm6&#10;vNYF7t7ROzBWdnIDFmu+/wCT8ogheYMp3Vewtf6j9NEOpT0yMtROqUpKw/WjIIBAhsOwIAG+5KgA&#10;nGQblIt+4a/u9h74WkOoMbC7tqLfr36QVQJSRps7Oxf01/WkDljcaMAP10gwLOVPkAJ3Z7E6cgn6&#10;8ngZ8sbk+/P14+eFZj5rWkEzYlj8Li43vhSFhwh/NsL6MTyb679DEyhKiSCyrOWfZhr0H3w3QkCa&#10;FFypOYk83AADdNBBSopVnKj4bOBqTZtra3/xhsgCDLfYEHgnTp9L35N8WECJRim9MULX1AEdt9Vt&#10;yEXsGgqyOUgEOAXAZgoC9hroNL6O8OQSQCQxgISlaSUAsogKfW0wKPPRjvpC0GzEubtpp9OsRZBA&#10;C5OqRZ/+Uj8X32+q/qjuDJ915UD6Dh+vLwdFifTrzHIH7odJUGAdz0B/LlDIEi41/XQwVBJJL8uQ&#10;L7aQalKNokeYGSNlsDu+3fa+wNy0pHVGHHmJG1xcO/8AdXB8x4GHcKlkJzAnTL9w/EwIKdhvb+f3&#10;fWIClJDBKvmfygWaAGg2ZMme/wBwWs0Azf8AfiXECUoxOxkGt9x+e2HQU4dN9Ry1t9xeJpR4hyAs&#10;7nQl9zsGvu55QlAASG/W34QRKilWbcJyjTR/SI0ZmJCNtykRZMO/y7rD4TlCYHAnHWPQSGpLlWBB&#10;s7YiWgpK0E6a+7jryPzgoXkS4AIDEki7JBdn9TsekISoFRJH2iA76EFn2ff8IOhH9nlJuQxLXvr7&#10;H8YkGUZU/cK4FiEz+P4YsKUhOAI9d/c9n/v9L4PLWldgyiAlwE82B22MKROExRQAxSn5j9P8tIay&#10;VIQ60kk2F7M4VoQWNwx/CDS0tmUovmZKSAzlTs7NZjr1cGI04mJI5C39geHggRu2wNu/LfHb8cHu&#10;3VvrE4Mwyf8Aov76/fAYTGYHnDgWcFlWNiwJb2OzwUhidxZj0IBhsoELL2BUSOrD+fs3WDIUpQ3I&#10;DgueRAB+R9+kBn98+nPyH8sGikFyAfqMLSVAqYi4sDsAli3sPmdIdJWFIBS2g6kE6hrmxtyv0hiq&#10;WpPmJLEkG7gBRIueV9PRtIHU19JhdFV11ZMEqlo6ebUT5i2AEuUkLV0DAKLtcsesNYAL3AFuVqjF&#10;jhAHu1YDjEmlqEgW4yMRK9wGLmxCWoEm3BFwMcxPim96ij7vnYRiGGUuIppeI+K5c+hpUy5oE+VI&#10;VJmIK0BKgtOqmJA6Pd/BNxdxhW8Q47jOIYnPm1FXilZU1hnTVFS5ipilE5lKdbgkgkObvYOY66fF&#10;47zk/tv7dMdwXDMRXU8PcKVNRQUSJcxXheJJUJa1BKSU3AOUNdKjuY4Z8XVNVT08jFqV1zqKerxU&#10;Jd1S1lAAN72SsqIGhBJYmPf/APR/8Fx8MeGaPiHOUtHU+sQjXdSHmjk5xpmEA4sOOmZuGAwwieB+&#10;PerDxD4ih0TL1o/oORnGlC6ic8acCNZBKDjGFyA5AslEDxDEZVOpZmTEvyJTcgAA8ktd9LeX1xLj&#10;c5dfUKWtsolr8ouEj7J0DEkgNYENFUxatNTNRWSlZ6eqlidLIVYBSspT/wCgpJcNa2jNFLQlM27F&#10;iL30a1/e0da67nP0qnGlGRMZWKBIIBid2PusLm+5ZwvSsgOnRFWYPxdIjIWGmQIBgBvErc7oBHGI&#10;uIcIJKp8mTnKBplcLAADKBcGwGurtpGtHEvZ5WKnGqlS0JlVWdaJaAQqUoqIKFaljqm24BYXO9c+&#10;kRMQtBAaZrbVnJDFzqbFhzvaKEvheRPmBRlhar/wvsAA1/7rOGvHn/xr9mWW8SUwYwAmZxl5IgL7&#10;gv5WzqTskEcdc8M+Pa3RIiBJ02idRJFvhkEi6RsUHuL3xoRI7PK+bMCTJUlgVrUoF7WAG4B16sTe&#10;K9TdnU0JVNWkvmCQlgGF3ULXG9jbfWN3B2fJmKK0STLdOyWDHM1xsNyXBtbaJTOz2ZJS/hFQU1st&#10;srgHduR0YNpd45rkf6P9KB1mhKpEkFo8aGALiyX0JG5xtlb7X6cyIxrRiUAtTIPlJ7gXXOy9saiU&#10;HAeeYgLQMqWmO2UEX1LA5nZmGrgsTGXcA4SCKWXmljw3VldJBchSQSQwOU7aKYbXjL8rgllgeFkS&#10;klLMGYsXHJzba5L2i66PhlMuXLQUWllQOznUOORdw2kb74d+ybLdMqgxyogQIQLipSLp3JI2I3dt&#10;wbHy611f7S5ZmnECuAGShNABRIYHcafS6DV8SUvDNOF5hLzKJGUMzC7u+mpAd76iLkk4Ak2EohiA&#10;SAAE+Vma3prZnjKkrAJbNkAUDYtq+jsX+9n02iqy8GTISEpS5UliSA7gbHZywdy2r7x17p3g2I0A&#10;UIoRh+qEUKBBuE/Md77cI45tnPF8qsn8WRJI8pkUA6bW1gL+rOMY02BErzZHITokFrjVI1c7s+ul&#10;zFYp8JqaacmpopsynqpJz09TJUUTZMwhSQtKnBcAqbVgXDRkWXhqUgMkBwkqLPfSz7PfkHtYw8l4&#10;aCo6JAFra7Nc29xfpF/HwbSzEPhZijA05ESRiDdUgN0rElbAMgsEmhl4nrxqCdOqYSjYF7IQD+pI&#10;7e98U6on4VjysN/pSkkYDiMmml0k3GKOU1FWIpKOdmqcTkov++1dQZCFVCAQWdQa8XDgvZXxNxNg&#10;GNcTYZQy5vC/DlQKbH+IVT5KcMwpa5CayUKicuZmC50g55UtKVKmKKUJGcsG8zD5cmQoqYSnHjKK&#10;QvKjMEqWE3CsicyiN8trOY6F8NdhXZ5iPZNWUPAUviriDB+0HhpWJzZmGYsmfwvVcW8HyJGIFXEi&#10;0KCMJxXGQo4PgmGqypXNnUSpuZlk868adSpfZL0sdWzFQZnIZrMUqOXytechOnUkYuEJRZlGMBqI&#10;kLKxe23eE+nVPtAzwytGM6Gay8R8SvRiJRqxhEECpA3FWRAjGVwTdFHHNpNEKSbXU+AVE80FUZtH&#10;MxHwzJqsUo8xBBRZdPST0lJMtwZuR1HQRQqjhgqlryykgIlCWhISQGS2VKT0U4fmT6xsLxBw1hmB&#10;cXcVYBhdajFcNwTGajDaLEElBRVSaQISFoUgZVZSsyzlJBKFkWJiiz8MQoLGUOW1IALMSQx5JBDs&#10;CRreOpdA8K5PrHS+neIDOOal1bJ0M3QqwAMIUMxCjUEI2AiBGcST+tpvZnHPer+Jc30/qWa6UY/A&#10;GRzMqE4E31UZxgZTIKZIJIOxa4xqfi/A8yoQomn8yksSEuPMWAb0cEu40sLCxsQ7NJc9IlzKdJAO&#10;ZRKBchwNLjZhzAfeN2VYNnSQmWkWZLpBdzcXLajUiz2ijVXD4UFESw6tLAgHMAHGrWDaODZmio6z&#10;9lfTOq1DOvlRMoRJ+HE6gDSf3gCb2JvHs3e86V9pnUMoIwpVjEAw/XNg4LugyQACb73CxpZTdntH&#10;h8xE5NMmapBdKMgdCwbPa4YAkDRzreMj4JwnOn1EyeqR4YX4SAkIAH2mBLdCT7ne0ZyRwmZ08ZZQ&#10;YqSCCmxUxe+zgNrqHa7RkjCuFZUooCpAADEgJASrKoljo+pDu7MNopej/Y303J5kTo5OGqBiYy0R&#10;Xm+EibkgiKZCO47GUvrf2q5upl4wqZkzlOIsah2PwiQRuSA92GDsQMM8AwiXhuE09GhLoypmKSCU&#10;sVMkOAGdIcM9wdjFdpcPAM1WUp8RjmByk+Gny3/43MbDlF0y8O8JAdDoDgMLMGYM2lxzvbaHRpUB&#10;AK0BKQCE3vqTdtbkAW2ueXful9CpdNyVChAMUowlGKH/AERNnybbblgcjguf8QVM5mK+YnIyqZiX&#10;nIkSUPhoAGzAiCuLn0NKFSuX4SJoBUoFJUABYHMnMQLqewIDnQkw8iU6RrLbMACHA0LOCPu13c9B&#10;IzSxlmHNuk6FiHDvpfk51i/gtJkjpBAiB5j+oeBYv5phoxGKomMwJAASNyGfMCiCB+qgRa1kcOJa&#10;soI23HIljy0HT0ilVUwzKmVICg5WjW1yoM3u9uZ9IqRa5sMtyT0AJv1DDrpFooqiusqZilBUqQVq&#10;QUg/aKiEbm2Zg7aXuWcc6miQEbagSrC/MkFwQrklE4k5Kj8SVSrb+ziN9zKZ0xRW+6u2vR7Wd33t&#10;UxXst7UOGeLcGq5lLMwmtppkxaFqRnQmYMyFAHYgXcMxj6I3c/7dcF7fOxPg/jDD6yXVVpwqlp8S&#10;RLmBc1FXKQJJzM75kS855k3NhHzPsCnzZQE8kZy6gS7uHvqLO9+bab+mH4G/fEm8L8YVXY9xNiQT&#10;hWIT0yMPRUTj5FT5RRJUkzCU+RcxILAsytzHl/8ApS/ZtT8X+CJ+I8hS1db8MGealKESatfptQ0P&#10;0miLmcvhkRrxWpCnPZyx1j7D/GU/CXjGXSM1XEOi9e+FQrylJU8v1GE4jL5oghRNa+WnIBKpF7Be&#10;wUPckWcsdm9rRD2e/wAi/wAtYBKqET5KFIWky5iUqQpLEKSwUFAgBwdQ2xBhYUliAxD83c782brH&#10;y2AkHGQvE6WQWQNJL5JNwSXsQce9DIE6osgg8MCw0kEFEMlELYJEgYJERK5djqzOGbntv6RI2Fiz&#10;PoH6+g/GMMCyWH6ljj+R234QKweFYR0gBAAHV6pm3N+fkjgyFJA11voYVnTz+h/KG7K2V9AImSxA&#10;5v8ASEEO6Xp/u/dfGTrC2kkXDY7pbPuuUiSLDB8yTv8AQ/lCgLgbWEABIII1BceohfiNt9f5Qkoc&#10;AFdwncruNhd8lk+iQqoKXyDP8j+RgrHkfkYSQsGyLenT1EJ8U9f+kfyiXidPr/KMESDsT77fqnuf&#10;UbcFNrBfixWrhre/HG/f6euFuwvqA5H69DEyAdf1t+MDz6211vrr06xHidPr/KGq63IK/h/EfUYe&#10;wQDwQ/kngkRCPFPX/pH8ojxT1/6R/KF0S7fiP54Z8Wn+1+Ev5YUNT6/gIkVAEufZj+uUCKlkklZL&#10;6dPzgRU7pJJNvM2u/QW0sTDhDvb8j+D+awyVcLygv1225I9be3ybkrDFjfaxhJWSCLX9fzhuiY9i&#10;7lgzMzvqbfdE3IBUSWG7C/oGs3V36Rhp7I+5ftYD6/udxhsK4K1Ahod7AoyIfO9nZc4JEm8zttq/&#10;rtv7wNU1CW8w8xYAkBjy01/W8KE0bE+zfgekOEdN9zZ77WafYD67YSchM6dXlOlBc+Uo22b7ljbb&#10;CHV4iSSprpI/hcDXRnf7+kLUspysHB9dLcgee7QBiZilOWJcB92v+ue8KcnUw7AWUQyyWD2+7/4f&#10;xwNS9RlD6gubHUbfhzhCzmKSAzG93ty06mJr+0fb7hCYzApSkCYu1u3YfnjjsMTcjQkRwW/acv8A&#10;Qed9z/m2f9bvsDjvKt2sSNrFjff6Wjgt+03lZ+B73230P9W3azf1u+wNrt6Qyp/m6n+xL/8AE4Pk&#10;f9Nyf/xWX/76GMwfDVm1M34d/cEly0KV/uLu6ygas6ew7gQAWG4Ds+mojpT2b8NpqcXnVdfLAXQh&#10;CUSi5yLnBSgpfI5ACN2IfaNL/hZYJQo+G78PmeUeJPq+5H3T6orVcS1z+wjgGavLY8ykD20LR0aw&#10;uXJwxVRVMAioXLUs5gCVIRkBUwDkhIYOGbkI2jN9Vl/V1ClAESGToQKkpDTTpA6uT+sAO64vjl3R&#10;vCcK/i3O5zPATpT61n60YFEGP6fqiJMpEO9wQdJHONfu+HhkxHBOC43SoWpODY1Jl1ORIIk0lalc&#10;pc9TaIlzEpK+SDdmEaU8MYx4yUUyphKFAkElrjMpNySCFJIAAuUi9yY6kdpvD0jj3gPifh5gqbiW&#10;E1cmQrUy6lMhU6nUHBLeOlCSQLudjHFvCMRqsMxGow6pMyXV4fV1NDVyi4KJ1Isyi4dwDMQprfZu&#10;I6Z9jtel1XoPUujTDzOSzBzgb1yp1DS0ptiMoskXuCDdDRft6ylToXizoXWI05fo3Vcl8GoANNKn&#10;UoGNKIJCiDOkRKIIiSIhCRPm6i93ziLwJFTg9RMPhpnJnU4JcATQnOgi9s3m+zd33EbV4nJlVeHV&#10;NOtKVS6qTNlTJZS6FImpXLykF/Kolz0J9uanYtxRMpsZp1eIVGeFDIVBiUhBIDlgQkaH8RHR7C6x&#10;OJUqFhQLJQFB32SX033ubg3jlP2hZGfSev14r4cq0aWa1AkHWBArtcM8pCzJXb/ss6gOu+EMkZGM&#10;4ivmcpK2oECNCUQRewEiRElJgs4474bSqwHibiPBZ0w+JhuN1lIghgE5qqaLaHypVmUwLWGwjeXh&#10;uRT4n2aUGKKlAVOH1i6MTWGZUpC8hKyHfyqDAksU2uTGiPHFbJpu2XtGpiphL4uxIpALZSVugAFi&#10;+5bYiOg3YZJl4p2ZTpc9OeSrEamZlJABCVZWvoM1yx5tHVfGAnDwv4X6oXD4tLppldkieWEpTYNy&#10;SfMSSJFEWsOAeCKUM/4m8TdGEIHTLqWXpzltRllqlFSDtEndh7HzOxs2aQVKGoDEi4szpbnb0iUt&#10;Sc6Lux8oc72ZtnbUxknEeEaVcg1FGrwZwSp0EFSVJBSkv1AcpZn+sY+qqKpoqnw50oy1JUMxJyhQ&#10;ASQoOCGOlhYCNXy+do5iMVIQUYhSI1eWNMIghgXAHDADSGDZzpeZ6bVJrQMoajGMogoCIpiUjxeR&#10;LD5JFjgxAIYwpOo9R98CC30L3OrCxAYG2rnb3HIiSHHqDB699B4R9rmABKfcD54hVr6JC4DL4DIQ&#10;J2G3fB9BYegfX3P6tE9m25OeTQJQUpYy3AfQ8wAbvsW1/wAVuwuQ9/f9ekR4qfBb23NkQueQ0AV3&#10;GMBcYhu1wFvqfHa35N55Q5U1zvBAlKk5S139Rr092J2DWtAypI3H3/dE0FJUADe7WLix0LQpgVEo&#10;gAiQt2QBH1CI/HEqFkSDeIDXsFt2H4bvYyZYErK4BB9XFtrfOApP9oBzH3P069IKt8qsoc7C9782&#10;gQcEqAbQZubP914jVfvFBgBPt90EfIhe/tg2oppmQHpuQfXB9GAFr+30b5tEgTmXcgMAw6gv9+v5&#10;CISXF9d4m2vX06cx0gAsXt6jfsfwJGMBILBIPcWOCyCU5QQSMqlEnV8wSOQFvX83SiQLc2hvKFgS&#10;SHBe3+t/xQee2t/V1BJ6pGIAJAETq7nyfLdDm5vibAnTA3+7/EAH6XxGdQGoDOWsXZ3u3ofvhxDd&#10;gWPJ+mrN9x2hxEWRLMUoggjuBp59Wf34LP7xiLK/d2AN+b33friBb5k/VxDuWoKSDYM5Z3IYqHro&#10;xFukNQz35H5sW+sGkJHnVzUUsQ1tR9VGCxWgW2aPuRvwLBm/H1m5c+QB28x+eoj8/wA8JmJCVZtg&#10;XYf8U/jf84cS0mYTdilgNtRbQbbaQKaASoG2l26bdbadYJTrGc3/AIUlupO56ZW9+UGY07MiIYKL&#10;sPwNvT6PEnFRSDkAVq1/m8JUkAWJ13ga1EAqZzyHU+/OBy5hmKUnKQUgH52tbmC/LSIWMxNaSogj&#10;bb5v+H0hQBSCyjpyG2vQu3tCoQpIylholQHuIQxBug7fgf4i2FEiCLkgA+UHd2H7rYkFqcOqxKiz&#10;ksxJL22BB9bcn0E+I33hKbsF7uvFGKJqUysUxyjn4bQATAicPGlMpaQCFA3CXtq4cxvwAUoUuwyJ&#10;uTswALvbQF763jyL/HS7x8viftEwnsqwXE1TKDBaUKxCRKmZpQqQFJXmSHFlF9Nm1DRtn2eeFK/j&#10;Pxl0LoNKB+Bms7Tnm6hBIpZSlpq5jUeBojKL4JCCJdV4i6weh9Dz3VCVKjQnTowBAM60wBTK3l5i&#10;CU9mA9/PzxjxDU8T43jGPV05U2oxKtqqyYuYcyiZs1ay5LksFEBjoE7xgTE6gS6iolTEhUidnQpJ&#10;DpyqSkKUATcgEMQQdGJjIlfVmU6X/syGdttSW5End2DmLGxOn/eklSdUpOUkDNmIF9RqQAS++jB4&#10;+qNbKQo5ahk8vCFOhlKNKhShAIRhSp06UABshGJBFgUCWceXek1Kk81WzWZ80s1UNSVQksTlISB2&#10;KMSOTYXfOMR1eHjCxOoQDMw6ZO/e8NmlyZXiJH7xRqN2HitMSHazuxJimySE+UjQknk9rhuoBGzd&#10;IuzGQDImUM4EAALlKuMsyX5n9C7HV31tGL63GhTS1JU6J7pSoMwABYkB/wCJxcuwdtDGi5yIy1UR&#10;LFPV5YyBYJMFHa6JiblqxPlAPXOnjMdTpRJOutLQKh2EwIxjGtb9aYH9ogFUBtdYvJEozF5JZBub&#10;tYgEvYOzxeGHYUkgKUnykJazPlBcDX0YahusULhNP76P3paCpASEof7KppCwb/xC9yPYbxkmmkZC&#10;L+UAkJFr3cakbm/V9miw6Zk/0o/FjESpggSk7FGkrMWsTxfb7oGNb6zm55acssCYzgFI8txKdr+p&#10;SAJJeJSaNIYBAAZKTYG17AHnpo/PpUBh6JgymWCWZrWBINgegFnL9IcJlgJzav5tC7D05Ev1cxUp&#10;KVZgcujF2Dt5mNrm7a6RtuV6dS1RAhBKMpAgW/zTB3BLipG1ie2NLrZuqBrEiL2LL1DSj7FJF8Hv&#10;i3J+ESXUUoYgAgAavYBhd/a2zQwXh6ZYIQAGJsx53N/uL/SL0MlQUpdgCQQ4clxlNne3pextDSfT&#10;+Yk3cjzMGVZzz0tz06xJqdFpExlGmIvSCUHp/si0rHy3SNzexwtDqNU6YmoSgCPNyNAR7gH15S7W&#10;hLk+GtSVNc2LdC+xNtvUGKlKl5nJNmTY6eV3B/6Wu0PlUd1p3LANs1yH21P8omJZSgBmBzA+g3cB&#10;3IuW3LbQsMuKERpiyRG99iIEssBBRfDAGwGJE818QMSuTEe9oyYHe23cC+2AplABsqS5AOwCbenI&#10;Q4TIOUnRgSNHOr3GjbaxCJalNa2m1mJ1u/Q8mtFQRKIypTfKWOmhZgQX6s3ubWPShKZAsu3odIsR&#10;ZHn5LEOrVRAEmQRq57W/dHjcB4Z/u5UlaSys4AYsxGhBezZbGH2A452h8LcNY92ecI8a4xw92d8W&#10;43h/EfEPD9DPVLTVYxh8oSJM2RPfxaWUUZPERJUhKyhC1AqSGdy6cBSiRmdTj0Ygk33fewYWFodS&#10;acAg6M5u+ugLe3OKDxX9n/QvG/S4dM8QZKGbysKscxTjLUJwqD4ZJhJeUkAg7khjkYsug+Mur+Fs&#10;3PO9IzlTL1qlPRUESo1IkABgH70AxEsEM7YRR0xkoyZWAJJOZ1KJZ1qUXK1EXWouSokkuYqHhqLk&#10;jypIPUO+r832e3zhwJCQWDlgeeti3roYcCR5Q5LsLDmNA8bz0rpWV6Z03IdNycBRyuRy1LLUKcR5&#10;Y0qUIQpxAsQBGKC3BHbGn57qNbPZqvnMzUNTMZmrOrWnLedSZEpyN7kkssskhOwww8JwfK3uxvy5&#10;fSBzKULLsNvQkFw77ja0VXwQAbk6N+NgD+MKFOCrVhv0ty116/c0WIygJ8wJRCtc+aMiAXyAQR2K&#10;IIThjMGJ1Apem237l+HthpR0iZUyWuYLWUAxbykEv1P4dTF6yRTrS0sZVJ1cHLcjctzijyqdSgXT&#10;mAFnFgS++gdrXsX3aKrJl5Ek6FQBIZmIf9aD0iXChTpRYpxjIgWG4IjAnllgMcAr1GKjP1zWRM5a&#10;gSlK19EixeyXf6bnCC6UpKTcvfVzZvR772c2hquUopb+IKURZwkBrcnt/i5h4lBCgSDch9+j2fY+&#10;8LmynfLZ9Q2mn3+u+2+TDiYnyg6bC2xjYBABxB7Im2K6NQwkLi6LXPLRd9TB5HNsUlYBKn5tbZyG&#10;09vfWBKkBYOUOsAZBYXFrmzPZ35bPd3MTcNYqubcjp6MGf06QmWqTJTNnzwsyJaQup8MOtEjMkTJ&#10;gDaoBz7v90WFSNKM1YKP3iolIBi4PHYW4WJsJkmAizKRjGIF5EkwAix3Isikbt4x/juMJp5E2mkl&#10;6ubNEpKXDpukKO2mbdvW4i2cPr5U2YrD5MwTJqZwlTsp0yuog7OFJbrq9i+Pu0fiNPDuM1C0TRNV&#10;lmeAtJJlzlqWmXKmSzd0rKkre5sSzJMK7MQsirxGoUqauoWEJWb+LMBUqZNSTbLmVlBsCGOznV6n&#10;VRV6gMqACYkRkIlyCMCRbvHUCwdJW5QPXaXho5Pw5PqcgRGVOFWiCA61aQgJRlqDEaQMEBuZGyic&#10;bB000oASlQIAUkhLlyVDLcWc3PqByvnbsH7QsV7NePsK4rwupm0lRh9ZS1C1ylmWoypc5BUCQ2yQ&#10;Pewu8a+0ZZyXu5Y7M4As+pL9IuakqhLlpKVKSpi5AIdlEm4GjkPc3HQRdkUcxlamXzFGNWlXpSpV&#10;acw4zpVoxjISiQQQRIuytZvHL85GpAk0SY1ozhOnVi9UakJwqQkFxGUbIO6JsCPpH9yjt2oO3jsK&#10;4P4ok1cmprafDqWhxAJmBc395TTpSVLIc+dUsnMdSAByjbu4KiwdwSL3+g5Hq5jyL/Ar7183AOKa&#10;rsd4jxFsPxuelWHJqZwbxwFCT4QW4SEsoEB3UoMXePXMlYW0wHyLSFoYAugjMFEgbu+p5CPj79tn&#10;gGr9n/j7q3SY01kM1UHUulVBHyzyOfJr04gkb5cmVCS/WpMgMHH0P+y7xcPGfg3pnUnEZ7J0odP6&#10;pHV5oZ3JQpUZTkdTP6RatB2ImSWRJPEqIyn/AFWu+9/e/p98RnJYqa31GpOl7dICmaCBbQB9Q3zE&#10;IVNDoLFgWsHswChdti9/wjkpEQWGb7vsI8o87oh8AY6IDc3uwRcpKI7r29/dvRMDAsXOwu299LHY&#10;84gqfKQQ7dNwPYQ18WXzOw05fq8J8UDltsdoZhTIHkC/BXur8rDxBUSyi9tm6dB/KCQ2lLzKJH2Q&#10;m72Lun8H+g1gxmJAJL22ALwgCCDt3LwpLDYXewH4YXEQNM1CnZQDc7c9H9IgzUA6vva4HRx8/eFw&#10;jCbC78YJEjYH0MI8RJ0N9WIOlvbTS/rE1KBBANyC1jq1toQgEdnz625Xt+GHM9z9Tgbq/vK+en66&#10;vCk5iT5jp0I1HP8AOJCclg7/ACL/ACaJGamzFtdR6dDA4wkCDqNt+xsLd+Pw9cY6fMmOwt+LGCjM&#10;Rrfm3XkQIRlAS6iRz239H/T6QIzFO4W3sfuYiEmYVk52Y2NtQwGnT20g4iDyttvcC93dj8bbYYZw&#10;DDJkg5fq7C6ffV7h9hh0lMvzHNcXDlr300fQafjCFLBSXD2NtrXF/wCUNitKQSHe/K+rPro/5xBW&#10;FIPmZwq7F9bbDZ4aYgO+o7lbD7tuHcfm+FjUsiRsQWAiCRI2JPMQvS2BlLs50L3AN+e0QEs7HXS2&#10;mvz94VEiQNTGYASTuSffEea/mPTp+t4m5S5d206c2uxeEhQUzFwx2I5cx6wnMrl9D+cZjGe5/P8A&#10;uH0xMqSk6EEgfyGu0QJgJKQC4D7X06nnyhIBKhmGg3HQ897xHlQok2ZLO1zYcvSMxmJlD6q+n844&#10;LftOKm+CB32k7E924W6d7nsCZ76MPnHevOnn9D+UcFP2nAf/ABH/AH3CPs5u7eXfc97rsB1Godnu&#10;N/SGzDpVX/zciPcL2QALZtiVkf8ATcn/APFZf/voY3O+FulX+bT+HYX+13GO6Qpvshv9gPs+OvOw&#10;Ae5Nw8bQdo/arI4PxDCuHpMpE6prpX7zVZjeTS+MadwHJCswJBI0BOkayfC6SP8ANn/DryhlJ7in&#10;dFIYnQ9gHZ7foxJOuw0i8O85wtidMrDu0LBpc2qNJTnDsakIdRl0yVKnS6tCb5ssyYpCyNmPWNk6&#10;DkMp1HP9PyebraKNfLSgahIA+MfhCmDJuMUSnIlW/vY0PxP1XO9Ej1bP5ACdTL9RlUkNOrTSFV1F&#10;EM7pgbmT/ZI204Q4ilVkmQnx0rTOQCtZIU6WBJDE/wAJRsbF9XjmX3uez2d2fdpkvi3DpeTAuNkz&#10;KqSZaT4UrGabKK2XMAASkTkTpEyWDdRExV2L5c7F+1GXUzKbDamqAUFPTzDMtM8RKVCVdQY5WSAB&#10;oCDeNjO13gik7WuzXEsCWlC8VpJMzE8En5Ulcivp5YmIQFf3ahKVSlgP5SkOCGi98M5jNfZt45FT&#10;N/F/q6pXGWrmTjRrdOzUo0vjxJCkYEwqgjbTEhasQ/GdPp/2wfZnUzHTa1Kp1PJ5QZrJmkdVWln8&#10;maU50JkASGqEJwlErUJgaZAADnj2Z8VqpcSoJ3ihAXNCS5NlzAEICb6KID7GzR1a7L+IEVkkSpkx&#10;JMyWCQWvlHkPuCRdwbHWOGeCV9ZgmIGjq0zKetoqky50hdly5lPUlBSU2YoTbQXD+vU7sn4iSZWE&#10;T/FUmXUS6YlYc+TIM++mXMSb6PbfbPty6JCc+kdWoRjPL5uEaXx4oidMgGAcW3TlEsamxc7Y0z+j&#10;T1+vUyvX+gZqqadbpU6ObNGQvTqmAhWjEG4AgIGwBiZHUQGBoH2lYmP9nLtKmDKUK4srFEOztlQw&#10;0e4LDc3F9OpvYhJNF2R4VNSCheIZp5BBBHjzXc2Ya3bYgHWOPnEFRM4l7ZMc/cz4gxnjSvTm18pq&#10;zJBLOyUkKv8A3QbtHZrg6dIpOFsHwCRlajpZKZiU6ymlS8iS394pKw+oUSSQ0TvtOjPKeEvBHSwv&#10;j/oGRrVoJyjToZOlG4Id9cR2JTbGKL7JhSq+MPtA6tc5Wlm89GhXBUZ181nYqnFm8vhAS5QHmFsX&#10;EuWSCzFKgkEPoUp5h9Ta+mu8UPGcJlV8tRmJHjZcyVAXDJYAsNLMzk3J6xcmQAPzO/Rn9m/GElDl&#10;mGUs4YbFxb8Qdbxx+hVMEn5TG4BUhEwTDFjpO9rRsWBjsNSllczTq0czCM4VQJRlIAmBmKZW7HB7&#10;ehusELRMpp82RPT4apbeVjsVAEBnvkJvyF4mkhiCPtJUE7sLA3/T84uHi+gVIxAVSfsTEEqAAuv7&#10;Q+RzAXDu+kW+hWZKFEAHIU7aE8wAY3GhmRmsvCUbzqCMUAhqkAShvENABctEjHI+pZY5TM1ssbCM&#10;gKbBZpyPlkSuwvta99sElFlEZr5SwcObguGbQJMS80xJGV1aWdnZ7eza6GE2T/a3GVKgegYjbkFF&#10;r6jW8XPw/RInImz5qSUt5CRbNro2ybB9SnW4gFSt+j0zWAAJGkari3wjYI2BcQTYuw8uAdOydfN5&#10;qnSg/veawJAdNku7TJO/z2t391nBJUhCspsDl3SWOxN9ncNcM8KlS1pKStJSb6hQOiuYA5AW2J3E&#10;ZUTICUJRKkoUlKQylIDkqJ1tdhuG0BfeG9RQU9SiYlcpCZpdAWlmTsFCwDpT1Lvq7xXjqs5Bz80S&#10;LAE2vHgnZCRZZBmLoPG51/DUhQEqVR1HTJiiUAI9+513AJaugVjdasiQo2JYHQl+TsAWYiEZitLp&#10;BspTgkDR3A3Or3h7idBVUcwoWgKklQUiaAwNnI9QSQDqWe94pqGANgCCoAF02IALOOYIN7jpczIT&#10;p14GdOQkIgGopGxIgQEdyTIP3ewGNcq5edCRp1ImMgU72J06Ykeo1EHbv6OJZsRoT5vSwB+Rb5wW&#10;GwUCbX+cHCypgwDO5GpFmfXct7dYAbb298R/w9DY/T8fa+HCPsj3+8w6+v6/KGSVkJBUlvQvudLB&#10;+vKHSCLsXzHMLHcC30iXGUAIx50xCV2RFX5bB3O3cYm0yCIgEEgAH3Q7/n6HC4KiYFkAana35wKJ&#10;ICUzAQf4bjdxmO/MNZ4r5hHYt3fsNvz39MPJZunuvRL8t/ycxIqLhOxD6+u3tvEAhQsxHziN9B67&#10;/d+MEp1RERgWPM3uPvRQSNydzaw3xIo1bQgkSbF8ksBLvv7YPNnpDpKCoAgP1IsRZiA/P2iSJqfE&#10;BSgpYhwSzuQdALaRElAIBIBvNd/+NLI+SVED122nNSErSQWABZI3bV7auQ3vcQ+KJsDeKTsbDcph&#10;8+q5bnR1EskK+wNmIn/7QzvfVwgBUJahNsCAdwWJYM9t30hwEpToLnU7mKZJP9qhTsASD7kfcx/C&#10;Kq45iA1BpkBpA8oYN+4f7jd4eQBsX8iP34Cv7R9vuEJhS/tH2+4QmB4advZbehbPoOTwMY17XeOq&#10;Ds37NeMeL8RqJdNKwjBcQqJalqYKqP3dZkoBLB1kBIbRRDiPnb967tPxHtZ7ZeNuMa6pNSqpxitM&#10;olThEkTgES0aslgl2YOGuxj1s/Gk7w6+zXsJmcBYfVCRinFi1Jm+FMyThTpzJQwBD5lJCiNwSDHi&#10;Tr62dOnVJnKzz6gqmFRJJmLUSpRJOpch2bfkw9j/ANFnwrpj1jxbmKXlqRl0zp05AMTjKjUzFSLB&#10;WkaYhEE6rkq3HftZ6uD/AFd0KhI6jGGdzkGFoJgKQsLAkGV0VE2ASodRPTPBSpzlYOz5na5JvcuC&#10;GZrxa1RU/uk8y5pGS4S7OUqSh2ewyq16uQ+72snqppylF2cFySwUGF9iAr1bXnFBxoy62kmKTNyz&#10;5YKkK0s4dN2JLJBtvbofXFerKGqQ+9CIlEs3LiNJBYuAQCLsrHOen5YCrTjL/M1VEyAJ0GWm+5Iu&#10;2uC7XxTsdpJNdL8aUsJmDQA3KCkFmGpOXX+6COba2doVPPk0c+ukgpNOUeIlDAhBUgZgHLJT5nd9&#10;gXDRmenxYhSpc1bFDBi4YOUg83OvrYu7DH/Hk+VJpKmdNAVTT5KpC1N5XWkM4IFwpT6WPpbQPEco&#10;5vIV6lIaalKJlq1JyEYSsNnrGklgmLZW/VvB8a/T+qZTLziatP4kBTBF505ThrphhSJhJwvvEKyV&#10;5dimLr4l4fqsWmISillTZeH0ctIspcpJM9ZIcFRIT5i7v6RmpErQalm0fUgnny5ekYK7v0kUvZ/h&#10;klJASuorahSd8xqCnMq5D5SkAnYNtbPL7hx66/cIs/s/qV6nQqNerL+0qzkVq2EZREFfYra4AKPf&#10;Gu/aPRoZbxb1TL5aJhl6U6caYBBBApxZN22bnYkH5PkuwB+0BduvyG2wh1+8S5CSQN0hJu1yCdiX&#10;10AYtsIpySrKk5izqDc9N/19YWE5wQouHBL73cejMzu8b3SOkiZ5YXsdTte6SP1AxzqcIyMRK4iQ&#10;w7Ese3Is+CiecVEVYWWKQVE2Ouzkm1j8g9odFIUljcNZrbDl1Dt7RTEAZksASAQBf1e1+Y9H3LxU&#10;pIU7KAYlg13Kizje1gAR+DWmXqSrA6hsQfcEROq7uyN7jc4h1oxiAYeVbC7bG3APO6T9gNVOhRe4&#10;5+zsWDfh6wFdOUpYgnzXO4BIa3pflfaKn4bgWIYsbv6CwZ9Ldb3gwkAhTAhkvfmwcg9CrS+jwc0P&#10;iARUQSYjtZwsgEbR2KZudziOK5ifvGQCsOw7Hj1xQ/BJYggHcAcjq7nQF4qMqmUkJJLPY72uBoSO&#10;XzioimJvkGoDcgS3rob3Y9NnkukzODdRNgB0fS3OFpZPhO0AbWLFNkFAl/NA7gk4HVzoMSNSdpbE&#10;ry2AAAsRutr24YyJBNsrkm5F+bXI99NOsVCXSsSdTduT89tbah+kVCTSkK0LEgv6bai1+dm01EVK&#10;XIRokPcAPYcy4YE6ltNItoZYaB5QRARd/SHDBs1Ys884p6+dUipWK23R0t9giTx2BYGKcilmG4Sw&#10;tcD7x82fX6Q+FI58yACTryb05iwtrFSA2A+n1LQvwlqBsw56uN9tdvrEinSchGAAJVyrAJq1tnZY&#10;qp5ucpC8Y2A9UESTcNkMvfY8umLpEC2UFxq5YHqCS92aJppwSLAO9/7ti3z94q2TUZSxZ9doIJNy&#10;wILB/Lu3yO+kSo0whc8EslW+Ht+IsNtz2F+lSARLPqd/u3R9/nfZ4ZplkAJyjVjyOpF9zz94cSke&#10;cAuQSPk1w3Kwh5LkAm77ajSz9Gvb2g5kFisByGAAsHJADabgE+hEFEIgMIK6AuSDAPaz4+fNzDlm&#10;ATpJ3V/UkD8dlul7APh2YFzzNv5Db5dYQUEghjcDrzbQ3a/4w9TIWvNbKzah3clxryHXWFmUpFrG&#10;7k7s3qfvNngE6eoyl5jI3APOnSOedy2boNXxHNYRP3gTugrgiPI4IMRYvcbvFvzpBJDjQAE3AOm1&#10;tBs0Lw9SJU5E0S0zkoWhSpcwAy5qATmlzE3CkKDpUk2I9YezZQylnfl6kDfdhfrtyBTyMq5agfKF&#10;ZlJaxDuX1LEFuY+6BXiYSB+GSAQwAGvKWkbCXYbHY3c2Fb+zJEiJR0mJFlpR7EtoBFAOxtjn129Y&#10;VXYd2kYPwnTrzUdWqprsInrWEpOF1ngzZJmzFFv+wJpqqZybKJYBgBnDgqjwzDqOnROr6WfMCESk&#10;U9MsKEkJRqpTgKUokub5jyjCffJlV1P2k8FSJajSy1YHiM2mqUlhPo5syhmJkpWm4MqoVPSoAgAu&#10;LG8Wj2e11TSTJaJ8+YuaV5UjOrKkXyqc9D5jzAIGkcPyfU/0Dxn1ehmBOQp53TSMvuwpTNP4cRuw&#10;ITGot29Hj2BW6ZPrv2Y+Fs38cUauZ6PDNVqdOI1Vqsq9QTqlKMBUlHWh9wSlEo2xvEmskywUJU5u&#10;U3GZgSUuNSWYH0e8ARi4nAmWSUAolpGj5jcuGJBUHLEWN3jFtbjhpaJKkLeomhKJbnMUuq5DbBID&#10;9HDOYr+Ar8USQVOhQBBv9rzXNtSq3Mg7ER0un1CFfMRhSQYi+41CA0350lkc23SxxGr0MZfLzzVY&#10;NyMY6heRgBKZiL/eNoX7sq2N7u6x2oVvZT2scHcW01SqmGG4pQzJqkrKSZZqJalOoEBhlJOwSTtH&#10;0X+wHtKwvtW7KeC+MsNq5NacXwGhm1K5SwtKZyJKZakqbQlUsljdjHzDsHrjLnyvCWUzJagoFzmd&#10;IOU7MRY+59/ZN8DLvNL4r4LquyTG68zK3C5ahh0udMJJlyQpSUSkqGYBSfMAnmSQHjzB/S18Cjr3&#10;g7KeL8lS1Z/wxONLN6YOU+mZqdKEri+mhUBnqJUIzlvddB+wLxT/AFF4uzfhzOVNGS8R0zUoNiMO&#10;oZSBMNLK1VqYIkB98wA3GPRkxsSXLuS32m2PTnEKuDb2D/kfXTWEpAysHc+VyNbEgnqQfpaBupP8&#10;Lva7j5R80yC0ux/7SIu+AQ3j2wxu0Cr8XXHbB4iBZzyH1/OFuWdnsNN39vzhMJGQl90v8OInlcSH&#10;19Clafy+W0REgws/3fcGiHANyPQkWjMOflMeD/MfyxBSCzjTTWISAkMwfmH/AF9OcTiBcA84zCYU&#10;kAkXO7hhoxs7vyfp9ZlOUje78tL/AK5NvCISokXGzvcDpuDzNv5Q4yYSGy//ABv7+X8rD4zVjf15&#10;/wAcKiIk45j5iIBfcH0+kNwzE4kb2uLO49dInERmMxMMNQ/u0TJGyW6uTDQrUVKCksEh0kaK5tvy&#10;bXWF5SWYG4/E/lGfx39ffvtjMGcDUtCSMzMWb3vbrA8ivT3/ACeCJBDkm5/X4xmMwIAhTJGhIHIg&#10;C7bAuf1aCpBDvuSfnr7cokrMHIIa1v0DCM5ch9NbDf2h4iT7IFocmI/j+B7nGYRMnLlkeR0ElL3s&#10;Q/3sCHZ3toYmSTuSH0J2Yj8YSQ9iAdTc3u/Q8yBEw/Tff5bfrWF+FJA8FXYV9K5/vfNfQZq0xvJL&#10;0P8ALE44LftN6Vf5kDvtnOcr9205dif63HYGL/fHeVayhypL30BuzDoN3HrHBP8Aaa6kTPghd9lA&#10;QoA/1bvMene57BD+DQs4mNCqxvSqbM30kgn8Ba1r8nEjJ1BLO5LTLfOZUJEFfHpk7rcBfM43d+F2&#10;/wDmzvh2F2P9RPujiwv/APUB2fXBF7W0jd2tp5GI0a6Gtky6inmoUidJmAKRMStOVaVAhim5s1ib&#10;NGk3wvJaR8M/4dhUoBu4t3SAOf8A9QHZ84D+nIv0MbwzJZStKgHQVZRe4OhHNidyTpaLLLwhGjlp&#10;Rjp0xo1ImAUoy00za4ZK2ab3d9Q6nMVOo56mYicJ5zNRnCQCmPiyQJLA2R7bne3Oftg7CcY7OsRq&#10;OLuADUVGBzVzcQn4ZLK1VGGzElcyaaRKVOuSMyilILywQnS0Zb7Bu3mj4gFJguKz00+J06EoJnqE&#10;s1BCR/ZKzMfEbMCFXU5bSNwq2kocQkfu9WkLlTZS0qsFC5CSNSC9gQbENrpGnfaX3b6HEayqx3g6&#10;cMHxjxhOTNogqUmctixXJRlCSCBdDF943jL9a6Z4n6b/AFN4lBpV8rKByXVdOqrCFOI+BRrkgmVM&#10;kU4nYABtRtpFPovUvB3UY9V8HmNXIVIQ/rToNWfw6VSVWrQlKpliEBXBghxJmN3jCve77K5GBY3L&#10;7T+HABhGPTUSMZlSUgS6DEw6jMXlDS0VIlkOWGcp3MWJwP3p+xnhThrD8Jx/tP4RwziegpqumRgt&#10;Ti8lGITZtOlXhASQcxUtMxCQ38T7PGI++93hq3sN7F67Cu2rH0YPhUj/ALDApwpVdxJWTEFWHyKT&#10;+OZPSuSVKmD7ASorIaPGxxv2s0HH3aZxF2gYEKmm/oChq8SwiiqqiZMm4iaWqkGb4wzEhSaXxakl&#10;O0ti4DRsPVesdFoeC+l9G8Z9ayGXnk+qU/6szgma1Sp09U5Q16biMYiUImW2lG4xr/h/pPiSf2kd&#10;d6x9n3h7OVOn9U6NKl1OjVp/Cy1LqteEo18trkomcJCjUEo2UyQmSPa/3d6HC8exjFe0PxqbEsNk&#10;T5tLhipE5M6XVYriEyak+AUklU9JWrKDdyFBjeOsfBeGz8LweXOrCRXVwl1FXnLqQrJllSACfsSp&#10;YTLDDW+pjzNfs9/aJVdv+G9uGJYtPrlYH2bY5wvR0WFTlTJ2FzOIMZoJ9UcSpFrJSFSZaAmZKDiV&#10;MZRALCPUaJYCLpchLJDizEfmDtoBGv8AjvxFkOv9UpZnpeeGfyEcllKWVrU4yjThRjQywjGAlcky&#10;iPiE3YlZRGLvwJ4Y6n4a6JDpvV8hmMhnalbNZrP08wImtVztbMSqRLinThTmIUiQWBEBhYcy5+ZW&#10;W5BD6B0sL6bmxvsxh0A357lucU4ulIWlYCwS5cXuAWBcfZB0Z9YIhUxWQZi60TNGYEAG7dSz2v6N&#10;GjAo6W7BlWN1xcXRPCGw2xupIjYg+VRsNyAm7D7qHe3rizuMlJTIkZg/9rlc6nJlFmbQ5jvs7XjH&#10;5WcwAYpLMLaMCdiOe/peK/xTiaaqsl06bplJVLUHdJmKGo5EZQTpqHsC9rpUUjwy5UVJudgD1FwH&#10;f1LRtXTKZhCmCGZKXq9USJRIB8wESrrbujzfrtenV6rWnEMU6VGFyCTLTTZfv+8qzVRSkKSsG4VY&#10;jRhob77n2jInDyQcNYiyZqg4sWypUHbX2brvGMwkhyHBsAPtAOoFRsOTgPu/JourhnEUyJysPnzC&#10;BMzKkkXdQGRjezsSAbsdxCdVoyll5GJQhAFPdiLJFmUTMsA2w3oVYUepQMmBOJjEA/rERDNgRcgi&#10;3CtYm/0qDsVKSVeUcm8tySwDAM/IHnElgJUQC4DX9QDCE5WDpVmuCQBkdg7H1F/pENZn9/8AF41M&#10;AjTAkIGJJDFrD0J473G9sdKpiVhKR1ARjO+5AiGPXm/rgVZSmrpJkjIFKLGWSwYqUA7nYM/z5xYO&#10;IYFiFHMdaM8o3zoBJCS5uByueojKEoOSkpazDe6dCbWfcHfTZnZKVIIKEqDKDKFizgOOTOAdgbNE&#10;2jmqmVGinHVGalIk7fcAAD4UtyHv3xFznS8tmygdFWpoUyDv/Zi63uCkOd98YKQkZvtO7hJsCLXf&#10;RtDqX5Q5lvYElwFO7C5y8rWY7b2i4+IsG/c1mrkJBktMMwANlWoW5h8vmszPZ9rYp1KLmZbMQxAN&#10;3CX56EfI8xFpSqfHgZhhkAAoyBGmKRZvfjf2xz/PZWplKtSnU2johGUR5aiMQxuyYXKN2hyMOXLZ&#10;ToGLjU87CDpOXKbMwF9HLAfeYArUgFmPrZz+UKSSohJJIBB0a4uLtfSCxLlFnaUfoCF+AvgFCYBu&#10;LyQ25K7nYPj17DD5wdCDCGYlR2Bt7c/5QMWYAtt6CD6wtaAEggTFOKFtog7G5JTe/wAziWEwSL2+&#10;hRXZdv8AHCpY8oylgwAs5Lfk4goB3Ln2/L8obpGUhjzZ2tYk7bt93KCoyhIVzAO7sbiwfW0CkYAG&#10;OnzcFC5Ktt2O/wAxvh7Hl0xBkCNJQJEhpPoX+RvhzJUGSSbgzQfUiS4tawBB9DaCkCadD5X+1Z35&#10;M7i136Q1DgEAliSW6kuf1ytBpK0h3cEli+/Ik9OejH1h9MHSJWaFgNtrkgshMWHfE2lMyiNStpG9&#10;yhAAl7m1xst3vgoQQpJJH20HXkodOkVCXcvsHD9QWP4wyWWSVcmNr7iFyFru5LXYHcuXLddf8IFV&#10;J8sid/IO9l6v9b8DiR9L/wCH4Xw8KCS5V9P5w2nrTIlTZqlgJlpWtRNsqZaQpWYmwDaEneCJnFT5&#10;WICQQdlZnbkwDdIwB3oe0SX2Wdh3H3GSp8umm4fglX4Exawhpi5K0hSVKUHWCLAbB/VkIVKtWjRp&#10;RJnWq0qUeSJVKkaYHuTMGz233wsSBrlNCI8zJBAjHSZE/ISBPYk848f/AMZLvAK7WO8JX4DQVi5m&#10;EcLLNBLkomgyiuQFy1LZ2fNLLsx8yeTRxBxZa0LTPQR/ZKLjQsSlLHrd9bi53jOHbDxrXcd8fcVc&#10;UV09U+bi2LVk/wARais5V1MxwCrmCCL2jB9avOFp1ubciBY2F3KQR6R9Vvs68OU/Cvgnw/0eAAqU&#10;slTr5uQAcs1mhCtXMrA6tM4RJv8Ac0m4Ix5P651afWvE3UepSj/ZyrGhSgRqjGhQ00oxuUWpE2Vx&#10;u70SuQislKUgMopZwRd9VEDQgBtfYNGPqqYuROVKmuySxAJY+UbG1r33LWcxdn7wqmmrRNJ8MH0Y&#10;EMOuqgDf7oszHyStU9BcLLgA6fZBY+hFxyt02DqVR7AEiJ1Dn/VBIXtEdkCbC7xddHomNQUJESpz&#10;iDSk/wBYpAEcr1Ata6GMd8STDSVJraclKU5kqS5ul0O4DORmB5g3veKJxJJVxLw5WYdImJlVE6R+&#10;8U8xnHiyhnKCP4SsICAdn6PFfxQpq6aZKyhREuaQH1UC5AHKwsb2Ju0YwpsXVSU09E1XmpxNzObh&#10;JS7M4JIPQ6ltY5n1WoKPx6U5mNDN0pxO7jIxESuRMIEBfskFFDr/AESjVlDJ5ilF5zp2aoyg0dcY&#10;zpmmCOQTHTIHcSSOxyl2ACfT8C0lPNZVR+81C5iyX8KSmapAlJH+uoFaruQRGwgdh1F/lGF+xumT&#10;hvAOGzKkNWYnNn1igWAl06pijTptcBaGW7MSr3GZpavEQCi5LJGjAjqzl7ac2O7bP4GiMt0PLUfN&#10;IgyhCRLJ/tQG7XIAH7r40D7R6hreLOq1TEAnMyjPStAkBEERIdol+v1u+lSlLQkDUDMSzBj950Nr&#10;vbSH0qmADOXSxIa7gqBOrfw6X0I6wSjlf2SSRcghyNxmDX5Ny6tFdkUZVpdRI2NnJZ+Qd9dI6TlM&#10;uaojYm4RHrKBQYA8wI+u1jjluZzYpmQaD3siXF7g2F7+u5F8U6XRMxFyWNhpy05g9Yfy6SZLzMk+&#10;9upFnG4v+UVumosqFOD5srEpe4LEaeUXta/pFT/dAB50aWez3LC1izHcWA9XvcvlKYbjpYiRueKY&#10;t6qLvqF2gSMUNfqVzHVqD2YutCsF27lj1eLbkSC6gtNwnM/+s769AWtytD+XThiW0JGrk3YttoPV&#10;/Z6uaFIcpU5O512t6DUD/CFIp1JWElsouSkbkEMC2tg79InCEIpRBQHysGmtiAtzYbjEOpnozJlE&#10;rYkXGwjsPcoer7YYyqYKN3DBrvcm76DQHro8VSVSSwSG0DgsH66aXPTaFCUEi11f3jz0duTbF9Id&#10;pFgf8TqL/RofCIJ9QWbBFaUNhwjazAG2IFbMTqbSIDSfA0/UFFMcnAzLSlKgEpzKSWszEctObnTS&#10;JCUUixYs9msRe3P8+WsHYO/y6WaBlYH8QBdINwdjdvU3/CDwGlgAaSmFcjyi/ul2IPqWAGSAYNw7&#10;boAALjYDsS++DSZTkuQbEfMgBtb+u56Q88MMxu/z/l+MU9M1KVKcgpYMQQfV2uLsN9YMKhCQWN7a&#10;7epv8zCExjUYjYRivUqIJCsCSbjvZ74jThUJJubRI0gpqNjsWGHb71sPGHIfKJwwNWz9GdyBrp/D&#10;vCFV6UvdyA9iG1YbP8hDxVBIEYloAXHJA+gN99vXDRQqySibq3ul/D8MVuWJcsKAUCCXOnIDTlYa&#10;ONTvDyWUjK6kkebRixBIL+pJMWqcSR/eT8xd9GDW9z6RMYmjTOG3Y6g8gw+usYKth94tAkn/AGQT&#10;vu+3N8MnkK81aTQDR7RH1uF/DF7S0ImOXSGblvE51Mk3sbaO2r3N7j+cWtTYqhIV5iouliDtdjfp&#10;oGAv0ioIxFSna+cqZ9wAGAJewD7avtaFjLUpGQHoU0CAbe1+Pk8V88lmac2HEAhCTFlAko8XBX4A&#10;Ycz6MouQ+wttpdg51NzvFOmyBLSCkFx+rg8wbDdurRW6erTPGUu5cEGzC1gNnIbZy8NK+UrMyQyW&#10;LEu1wGI31ffT2iNVLIk9R1RZQScQhbuWTcpWCOHUa1QVBTqqJCufukDTumXf2ZPKxrh3rOBEcbdk&#10;yeJqClCuJezieuvkTEJHiz8AxObTy8XlzFOFLNLMo6ObJQbITOqFhneNJeBVKn0WH1xmOqqkImpA&#10;LeU5yxIZvKG5MBvr1dRQ0+MJrMBrFBNHjdDW4RVKU2Tw62mmyArKbHKpSVBwWKX1FuQPDi5nD0vH&#10;cLqcyJ2AVlZhUlK7EKk1MySksTY+GAffpHCfG+Vj0rxb0/qkIGOW6nk6sK44GZyHwIxnJhEzpThG&#10;6eglF29b/Y51Wt1rwH1jw9VkZV/DnUsrPJSkTJdO638Y/o97mFLPUcxUVtMa8I9gcyHFlYlXy0S1&#10;haJR8FGUkhTHKVm26gS7XFxzjNeEVMump5SCVJUEALVbzFyXGmUJJLaHTd41r4MWSU4gvzeEoJyG&#10;4J86nAO5d23YvzjMEnElKKJQJdYUVJewJUpQF2sBrvpzeJnQc6asZ5mUk5xMQSgjpFkLk6vKCEAL&#10;BAAyfFPS4gxyVKIEKS1JcAMlBsCRLYZKN74z3gNWpc5KidHUVMGLZ9LNyduQ2jqd8NzvFVPYX3g+&#10;D8cXVrk4fOxGTSVUtUwplLFSPAImAkAgJUpidGBjkZw/V/2SSVWHmSkPmIdYcaa6Hn1jL/C+LzaG&#10;uo62lmrlTqaeifKWlTKSuWsqSQRd7JvsCzjbc89k8n1zovUOhZ6FPM5TrPTsz0/MRvLy5qHwiWbG&#10;UBPXAhESjGQJV+HdQOY6R1XK9UyhlTzPTM5l83QnGxE8tWhVTCYnpMJRS0mQ7gfUg4K4noOMeFsF&#10;4hwyeifSYph9NWImIIKT40oLLK3YnLrteLnu6g7ENtcfMbxx5+D73laftn7AKXhvEcSlzsd4VMmi&#10;FPMmZqldMmSooWxJJSky1Dl5mHXr+hZYgkkqDi5ttbXQ+kfG3xt4YzfhDxT1jw9nac41OnZutRjK&#10;cSBUoCQlRrAIAipS0TBDj5kEmfoj4V67lvE3h/pnWMsRKnnMrQnMAg6KuiPxKZ4cZsEG+/OHESvb&#10;6/pvxHvAXPM/MwUG4Ba4e9tTYe31jU5RZAAA3e21sbEIgbez9gP8D74QoHNpqzfL+UJYuzF+W8Hi&#10;GDuwfnvAl+Pz7fzH1wuIiIjfpb8X/CJgP8ifkHhREn8+38wfbGYCVKBN9y1hYRIqUQxNj0H5QoqD&#10;nyg3PL8oWw5D5CF0n69/l/P8DjMAAewhctOXNYgOGf0/OCMOQ+URoL/nv0A+6ER7H8/7x9cZvicR&#10;CFKynR7fnCCtQL7C5FtADu3OMETK238vRe4OMwRSXa7MCOfL7miLJTc2G/qf5wMTgpxlOhu/Rh8j&#10;eBTJoUkgi3p8t4f8M29SBa9yIkc86rDeyTOMw5K0AOVBuYv9zxLxUH+Ie4I+8Qytdx+X1d4QtZSL&#10;IdmBL822b89fSCRpERIkFK17EH7rBCJsXe2xGxw2UhGJkdgtk7lDcjDtZJKmHQXF/wDDXrCbgqLc&#10;muBprCZawoIzWKntuGd9rMOgeIVMQgM4Icj11c6M1trAaQeMUANIQjc90rHn54iGpNyUjcsX2FrA&#10;eq9ECe+CX3+XL6CBrmCUAXymw0J520NrQETQVFImAv8AZD3LO/z94armqmBizAvu++5J5woQHYBL&#10;tbb6YaSSWbnl84dCamYftOoh2ZvXYA3O0cFP2mlaj8EPvshTf+Dc5YA/91x2CEaR3flD+0QSbux5&#10;XAf2t9THCj9psA/zIHfa/wCbbff/ALrnsEECr/5it/7qp/8AhLEvp3/GGR/+Myv/AH8MbrfDAVMP&#10;wz/h2gKTlHcX7pOUMCQB2Bdn4DuDtG85UtYCVKy+YGwDAAgmwB1Dj3jRL4Xyj/m0vh4Fz/3DHdKs&#10;TYf9oLs/9I3n8XS6bfX1vFjlgRQy9kRRorsTogOPdk++NQ6iSOpZ+QsRns0jzbMVPwwYrZKkJJyh&#10;mzAOLuQLHe2l2ECLZSoZQofxMwd7ben0e0SzKUfK7EAg3BYk7fQ6bekFBGZIIzFw9idnO3TpDkIA&#10;zQ7lDfSittrA3t/AMImcSTUkDIiJZsVKJDf6wIsXuvXHMn4kncTpO+j2X8P4dRYrS4LxVwpi0yoo&#10;62vkGfh86jrpE6RNRVSkgf2kmeZMxE9yZUtU5VklUecKl+BtxLwBxNj2Kcd9sHDmJYRheCY9iFVw&#10;/wAGSzPxaow9OHT5NTTy55UqXLmzZS1KlILsUhhYx7dKymlVlHWUig0qqpqimmkC4l1MtdOrK38Y&#10;StQQblKi9mePNP2796zsj7nnHfFtN2wcTf8AZFLV4/hVZw1ImGrxyvo6gz/3YSaZRKkibTz5SUzV&#10;sggkpcacO+1rO1cnV6Rm/wBFOdGYqSyk6dSpU+FRhCTGmAkQ/MF5fS18ep/6PXRqHiGXUennOwyY&#10;ycxnKmXpU4fpGbjopQ+IJLUVpMTKO4iX67zfCUpO5jwV2KyezDunTU0tVgVKa7tHwrF2HGEziL95&#10;RTLrsezDxqhC6kKlUdReWEnInKCx66oWSASAFKAKgQQzMRq4Zrm3TWPD58FzvV8O4v8AE8xRHC2F&#10;4hg/Dvbbwtxlw5NwuYZlRKopeF1U7inBauo8NJlypkyZTSqfxpjBHiKlhT2Pt/VOZDpDlvssGJLD&#10;bTc/JxeNs+zXq9frfQaWZzVMUMxCpOjWpQLgDGNIUyOw0gmwHJCIWNS+3jwlR8I+MZ0cvmamYoZ7&#10;J0MxRlMxM/hVRRryp1NJAFalIiMuQIj2wfzAF0gosUsAxBJLuH2IaJFSwtJ+wAwIO4WTmIHO1yG2&#10;2sZeL5JaQ6VZACCOgcAnqN9tdYEtalAufMAB6Anmw5xvxgQdJ1MnU5XCJjZ3sza/uO/CoRBkQSmU&#10;OJKOgBbooA2sjYmJDxpxDgE+mn/v9MlU+QqafFTclClZsqgA2vPbe0RRcPVlSlBngyQyWKwcxBLX&#10;PQkfMRkc5XVnLhikpIJSRckkMA+YuC3PnDhIRlSAMwygFwNQDoOrbMXHtFuOo1o0o0owEJR0j4gd&#10;4OknzsCNuDs2dereHMvWzVWuZTjCpUBMAQWQYSMjswS0FYIG4tZKuChlC5dcvNlJYsALFxla7sAB&#10;fUWBEGwnh+bSYh+91C5cwIlFMoWBEwMxUlnO1356MIvA5UpCdNQCSSxYkMWAOv4Qz8PxVqSpkhJF&#10;xZy1nbbXbYQ2pnMxVpyp1KglGUUlfanHn0jbgX3F8TIeH8hTqZerREoTgYlvlQLNjax3XCu8HTMl&#10;g+GFKm5iS6QwSpiNzd8pfrrDpEtWUEJN4bypSZQAH8Lk2u6iT11cu0OhNWkEJbytsHI1uSNrxViJ&#10;CsWtL31fdNz8xuTc+tr4hEGJBsAQS9tKOxBJ55Z9ADPw5n90/r5Qpa5ktgWJtl0sSebbsddNmiSa&#10;oH7QcMGLEEvvo2nLflstYCtmYADdrv03hTEq/lYt+D22IB/34FKeiUdQEuYoiyMCT6/tI7n64Y4i&#10;BPoKtMxIUnwVqKQNSAoB9bpD35NyvipyhKkgBLhgNWIZ9X199OcZSxQqlUNSZac8xcmagFmYrCQ9&#10;twAo6sB1jFTqKCnKSdTqCSSl79Gu3vFjkVEQEReMiUebRhfjmXqbY0/xPPVVyshT8uqblpURphBC&#10;R21EmyKRAQIutAPmJLkgFmsC6vflBQcpB5cvlAAopQnc3dwX15AD7oWlQKd9NhzdmA39IsC9QKuU&#10;bXDQJH1+vzxq7V9rj6u344I5KwXIdQG1rEcvveHiiFMAbv15HpDRH2h+tjBgWuIPQA0m36xA9LR/&#10;8I+QwegSTJngfy/cAPlhfhnp9fyg0olTvZnAF9AR8hb6tEn16FvoD+MTSpKQp3vuNb/oN6DlDasF&#10;ISDTEjcKIj8OMb92b73ISIxMpkCRfDttdBb2b9OBzg+4/n+X3kQuUlB+2WJKQNXLksLbhwHgRNgQ&#10;WG5bTbTqYVpe9iCN2IZm9w/reAQkWaeoIaQCCAbyATPumuMSacoRuwQUESLcIJPfc2uMPVMlBe4C&#10;W9WHv+MAMzNlyhjffYhyxboBpvaAlcwq+0cpsQ5Zm99+ZvBZaFBWhACVHY7AtbkFONrN1DtMZxNw&#10;wdydnpleyPA7NjBxOM5DSiAok7oSXZgML39bDDyQo5E2GlgzDLcAi2gsRY67xw2+N32+y+BOwpHZ&#10;3R1aZeJcUBM6ZLQtlmnT40spUEl8qkqSq7i12jt/Nqk00hU+aoJlyULUpRLJShCSpyWYBgQ7bbs8&#10;eHj4xneCmdqneIxjBKOsVNwnhcrw+VK8TPKSsISGDKYFkhTEWKlR037GfDJ8TfaB0LJ1aIqZPIZk&#10;dSzwI1f2OTHxQJncxnVjCI2+8VyMa7426nHpPhnO5iJ0zzNKOVy9yJSrVTCJMdiFEmRJO10N8cd8&#10;QmqKyrM5WpSn1cqOckjqXPqfaLUqVk52a5AIJuGAFmvzY6c4rNZNzoKnZrn2ZwGAbRiw3Ia8WrVV&#10;Kcs0IBSSQMx0GnuXFr/No+mJUSBBCAAEAOANIC2QEfSyG1xjzJ0+jIqUryMnKRuSTIXkX/e1e4JQ&#10;ZGLcxmYFrTLR9pCnnKBcJYgJRbUOHVzLbRZ+JTwuQtBd3BDPYKZnPS22+z2uGsOQzEqJJVqo3fKS&#10;773Zniya6YpS1+YpBKWA0Nk/MODzsWPXXM5XkDOUyLgi/H3UBH/YN9mUecdF6TQ/za2p6TGRsz5W&#10;b2uWgeAsWdPq1U9SmWs3e7mzMolzYhw4PN7xg7ieeqmqsXlJU3lsxuM5Gu51duRBGhjL/E6fBCKo&#10;P5lHMElmZSBfZiCR08p5Rr3x3UrRW1S0f/jHgFCQXzDypUWv9lw+1vVuUeLc3KjQqSP+rmZxlyIS&#10;ET6FBAfOSDQx3LwXlY5jMwnAAirTgSCP9ZRr0mLmyEpN2V3Z43F7Oq6XWYLh0mWoFNPhlFKyjRJR&#10;JSlXyN/fR3jMWHpUtaZTMQrMz6pAzZuT687N1jXLsNm/7TKExeacrLLvs38JBBZho2u97Rs/h0pK&#10;AJqykKZPmJZ2FySebkDTZ+Z6B4DrxzvR8nVASpwIuWz8OQJJQtISC4CL2OOKfaHS/RfEHVady686&#10;kSWSZSMSCBZhS9WASLkAXlQ06AgKmEJlgWdQs4e5LCwc7/OH5xenlKXKpUiaSAPELZEqCTmCTqQ+&#10;YhndwORixanE11KvBlEpppZbMm3iqDEsQ7JclJ0sSA7QWTVIlJswSHIAF3dzcto729Llm6ZSzvwj&#10;GEC4DSTJA3iISC2ARAA3J3Cxyqp0yU3UzDnORBFEExjEGUSNRZOoq44dydxfkvFZylLBZIdNmsMq&#10;RdJDa3JHOKgnFQQXIBZNiwDvqQedx/K5xxNxpMsJQA+pJ0ewCRrZgXI3JvzgQxpUyySAxYvo7Ajp&#10;s9otodRiAHOJJESWdtQiLkjk8c7bvEOXRJVRq+EIBDjiOgX33AAINwRtfGURiCHJZnIcEjlYDoRy&#10;f2JMORWyzsRaznV9fkTz15iMYS8UUpYIW6dAB9qzk3c3f1tFUGKeUELAIAJfaz6BvbnFhHN5aQfx&#10;YJQY51HRYInYyDN9/cYhVeiyigIlkBgMEPSl35W9tuMX4ayWLDXZ9/w0vrCf36W5GYPYoBJDgi/z&#10;vuPV9LCmYpl/jTtYglWvqLerbw2m4p5rrTZO1utg4+4Xfm8JHOUED3VyQBfQHaT/AFgB73smyn0W&#10;Uk2GexPMXsD39bO98ZBOIS0uFEOw1sB1N3L7MWeGq69CwS6SlxvuOfqQzbxjyZi7qW6wWsPNdvm3&#10;1FzDNWLsopznYEvuCdgfbc+4gEup0ad4yiTEh33ANOSK2bFuN2UQJtLoEiipPy3XfQyLcO23zxka&#10;ZiSJeYBQclLgkMzA7G50O2/KBf0uCVeZJ0dmA6G4/TaPGNp2KscxU4PW1g3NtfXfe0NVYuxPnuwG&#10;rAatd33fX8YDPrkYxEtQl9wNbkypAq+4DCG9rlYmUvD+oRcGSr6eQYMBhWDF9n6nGS52LuSc4AIS&#10;x2s3TbTT2eGasVYKJWksbXNr3tbXYRjedjgGqwAGLu7kgWYEaEa2103DCbjgAUErLrucp8zOH3LN&#10;rpdx6xW1fEAijGUf9WUW/wDVSIZF/vEH2vbE+h4ckgBBPTwtvhkklE2CN/QcrGS1Y3dSSsgsLDUk&#10;gMAbAaudNN4bnGwgq85P2Tckcns4JfqD8rxi9WNpOZOcqKmIF7EKuHe1tb/LSGczFfEUXmMpw97H&#10;Rxqbt7+usQT4hEDFVNRAjZ28wpfeHH7RG65e1hS8NA70yPuvy7/5v5jY2Isi3xl1PEKXWErAICQl&#10;iOQ6kWa9zr7RXaDiMqy5lJIKiCbFgxDh2a7W5dbxgBOIrzlfiBAfRJ0YqYG/ItyI06XHhmKlKgMz&#10;gk3KtilwXsdlCw32JLsp+KJTrAGQEQIlRuwDSOo7C8TIlcSQ2wPOeGKIpFQ1FApEoqHKFyt+bEoE&#10;E7DUuMqSEzULCycpAJsWOh1YAc7FzpF10+ISq+R4kuaFKQ4mI1KHzAgjlYgGzgAbNGDMPxIKTmch&#10;Nr7EHRtgzh7+/K66LEZtHMTUU3mBUM8nUTUByUkaDL9oetou8t1iFXSWDqiGSRpEj8JEjsAZi9zc&#10;C6XPuodCjGREY6Kok4SICKA8k7bSBCNluSmMZClqadLP8SZgUk6+ZIBAtqTe41fYxyF7WahOG9oX&#10;aFSU3kTN4uxCaWsAlcwKGmiQSolrsT7da6GukVsylmSiQkVMsKANwM4CndjZyC9mS5ji32tYuvEO&#10;1PjGXKLmp4mr0oAJfKKlaEZrgElI5NZn1jl32vZ2lT6Z0isxGcc1XjEj9mUMvqtyCZCRe798d8/o&#10;2ZCvV6n4shKJjCGR6Ua1OS8s45rNTpyINraJEPYjfGXeFahEijRMmTD4WQThlNlTCmzDQsrZuZFj&#10;GRcIrTNnKml1JU2S2qgNDuzFmfcNGD6aoVIw+kpswBlpGYJsbWDsbPoAz6RkjBK4lMlVghOS+5Ux&#10;zHdmLcyU66RqXh/qdsvTAEYGFKUiTdqFgGBa2yJ5Nxjp3iHp8ZTzNaIJ1zlGLQtqBC2AJIFx+qBf&#10;gbGYTViVKlJBAykbOTmSCB7W0cAl+cZQwOqKFpeYA5JB1DkEMNbsSGvyFxGBMOrTOVLZQZNxlOjg&#10;kdHIP0I3IjKuEVgSuWP4syRfTQkk+txs+mxjrnTs0IwpygI2MQwXvZ34Ya2C7Y8/eIennTMEAykJ&#10;GQIvFogm3A3tyRsMd+/g5d5L/Yg7wuG8P4pX/u+DcVSzRFMybkp0VEyZIly1FJLODMXdi+YMLR7k&#10;KKpl1tNTVclaVyainlz5MxDETJc1CVpmJU10qCnbqLOHj5enZ/xnW8G8WcPcSUE+ZIqsHxKkq5cy&#10;USlREuYlSkuMpc5XLuCWI0j6H/cP7d6Pt27AOD+Jv3uXPxKlw6mw6skpmBUxBppEuWgqYlyrKQXP&#10;2kkjWPGH9LzwToznQ/HuSpA0s3E9H6rKI+5XpQjWyNWppsDUpfEpmR3nTjH9a/X/AOjp4lkKHU/B&#10;uZqeaiZ9U6bqO9FwjmaUCd9EjCoIRVpk7ALdgDYl/UBvkB+cJIVq7ny2sNDdifV78mhBmFzszdXd&#10;m25vygRqQCR5rEiwS1j6x4lvb+Y9PT32/iF6cJJCJI+ZfHIPoNr/AECcpKwpiQzPpd3Zw40YX9om&#10;SvZiBoCGb7n53/xbIqEqWlLOSWcsCznbk7coc5QzMGOvX1jEO35t/IYwMK5KXO6IJfuvx5xGecwu&#10;HcuAE9NSQ3y5X1iWedz+ifyiMieX1P5xGRPL6n84YIAdlZFBfq94vgpgbAnln+PL9kfjiaZmgKUv&#10;d7GzPz1/CCLWRdKgABuCXLwj9fr5QnKnl98JpiSDfiyC3gdvV+w4wgryG4B/DCnXsU9PKLc9rP7+&#10;0QkrGpFtGAtz1c39TERIFrEufk7v+AMFUf2fxP8Ad/8AD+VgAYR1Fhfhp9f7o+vpefLpp0iVmA0d&#10;7aHr+hA1LUlxawS5PXVvTX1LNpAVzsiQovqwA1djZ9bs0ZH9VCxAshEcDjuh8wewwrPr+f8AcPww&#10;6AA/TH6N/KETB5VHU5bBgfsl7W3e7wz/AHosWCnFjckOCH0vvaITUpSgKVmOxCQb3IOp5N7mGkpB&#10;C7+ZcRtygfkhhHUvpBvtc/fUWB3Itcdood1rClyyEWUsnKQzuAkkszsDa/O0PqWimLSDMmArOVQD&#10;Mm7+V+bPrbY8wDD0ifOVPKFBK1iWJah9lIBKlEF2BLNzMXKmVLKWAyukgsHNiU9S497cmiLWryj9&#10;2xQJIex0fO936MPYYmZej8WEJVNQBvpkbERMSOeUCB7PbFHm0BT5kTQlRYm3+rYNsp9bMz6xR6qQ&#10;tAyzJgSFLORbMGuAm2j6XbVovBMlAS5BY6jXdtbfURS6+lTUyzKlh0jOVZgBlUHUGLbKCfYG8Bjm&#10;5kxBAL0iRuGSIDdNvVdhplvDpUKYkQNgfKyXIeTgH1Pbc9gMW7LHnScv2SATyGUlwNcrkJ9b8ofM&#10;OQ+QhkhFTIQg1MrLkAQWFyAHST6szdD0EGM9KVAZs4KVEswIIALN6ODexidTqCYDIJKADuyB9Vse&#10;AXiFISiSCEzYhEKyvfdrk+mDsOQt0H5fdHBr9psWD8EHvtJF7924HoR3uewS3WO8ImBYdDK3IIuB&#10;oLPzB5xwZ/aalH/Mh99tJSde7d5nsD/W57BXs29t+XKG5iWmjVCF6dQMl20C/wCJRe7e2D5CoP6x&#10;yAiif03KA+0sxRBP0fKfFjjcn4Xs1avhq/DxQ32e4z3Skkh7t2BcA35bDTns0b5S6Vakuq4JAc3Y&#10;+nJ2Fw29o0c+F1JQj4aXw715QSe4x3SVORo/YD2f735j5xvkJwTojUufNvp/d5ARMoZgmlSiLRjS&#10;pol3/s4boAgNhFjlgk41jqEZHqXUJabRz2Zbt/r5kkAK38PXYCZJlklTEuxAzWBdTizbs76m/QoS&#10;CQQkjISQW1BfV7MOf3QpU4kMkNcF3B0vo0JE1bgkuAXZh13brCzrAgC5GxQCLAiQWn3I7n0wIQOn&#10;SgAwbtsEF8r87YOEpuLlLgkAC5ChMBHMeZi9tbRx3+In8G/sF7/GO0PH2JVuJcB9pUgU1LW8U4Go&#10;ZsVwqWuWlVPXU6j4apyUIKUT2K2YO0dhETvP5gAgJFuuYAFyNiUi3OD+LKD3FwRroDq1v00VnUek&#10;ZDq9MU85TFWMZ6oiVyJEwOoWdtKK0vZl42Twz4p6x4S6hDqfR686GagBAmEvLUg4/wBnUiPvQGon&#10;SSjIhDtzu7mHwzO693HsGpkdmHBNFWcYiiVLxDjrGpaK3iOsmzJSBNMqsmgrppc7wyFy5CkhlZSG&#10;cRvu6izote5cBwq12Y2Dn5dIq81aFF0rQLgnNawAGpFzqG9ekEQJSwEgJLOzXe5f5PB+ldNyPSac&#10;svk6AhTlpkYjbXpjDZeYkBM3ZBJN8RvEfiDqvifOf1h1PNVsxmDEucyUJHQNMBcRggQAOfYOiLWZ&#10;YzOS6m/9YjlsDqYH4yjcaaEF7nmWcgJH3xVKmnS4BslSiwA0GVrMLHzFrfnDAyHJYMHs7EEFr7b9&#10;CXGsW8ZgmJIigBZbkSg2SDYaebG/pjXpRqQIkDuGCHsNI9FuI22I5Ca0oTMCVKdyAVB7lgw2BHy3&#10;hSgQEpCnIL3s/K7EMIQlQRq9wwH+CdT/AIQsKBLkZTqbgn2DOeVud4RJFb+o24v8+RhaU5EyMpIp&#10;oXJJkkIxKDZXF7g4mRdALH7X3W2+toKgpbzJAJ1LXLE6tff6wJ0Elx73v8tIUEpIBbXqfzjCCN7P&#10;bCxqiLUTcu9iCAI2tYWNhbBwpLXIc62+W20TBCgbev4XhvlTy++FAlItdtyHPzYmE/P0w8VwTcIc&#10;kmw29NvoEB8iEBJDBy9r8vm8Gzq5jdzb8vyhvnVz+g/KJBRIurKpyybFwd9NrltjpGIEElW7+vb6&#10;Yw1aZueO47kMD3/dgliV5mWhaVAglwHSUEszO5sBu/OMUVmVFZOSmyUrmgNdgVAnazHnsRozRlMI&#10;PhKBLqUSpNg2UEuNLOQN9usW9imAyZpnz6ZRQspKlOAoKWkAqSBs6gRrfXlErI1KVPMUxVKpxLkA&#10;BfYI2sC7rdemKzrOWqZrK0/g0xP4RnUIXCgLjltm7WyQVkAuA4B3H8IAJc6Ntz39YTILpWWBLsQ/&#10;Inn7kWvCZnjSFJlTUhKgpQWlm8oBKC7b2IuzQuWnwgdXWQyQA4ZgTvqSdtBFrPTI6qa0SERHg/q2&#10;K7gAn640f4U5GQkYwkIxQkAERoCRATBLXJJBKw6R9oe/3GC5tAbE7a/VmhtKWSAoh7ndtm5QYzEg&#10;Ox/XzhaM4xiQSi3sdih+/A4T0SFwASAfYlYdJLglmv8AlCoaielNiDfp8/XbeHKTmAOjw+UhViYQ&#10;IJJiDa6t6bXBPJWJUZRk0W7rsEBf1wtBSTchm9nt7frmIK4LtcPuPzhsPKEhrklyHLaN+VoOg2Ot&#10;jyPIfP2ivImxYhebUAUAdJBJNgWWERHzPBLgW9NnzpLfo/YF7WwQXIHMiCy3SwUXCyojmAyUsBc6&#10;gH0vAcwDK2BB9nETQcy5eo1D/wB2xc6czfTQcofQlHzCSvptv3F1wDybc8YkZcgCQMgDKQjwEyFu&#10;Dc/dH1xrF3xO2Ki7E+wbjfi1VXKpK6RhFRLw7xVBBVPmIWkZHJBUAbAHUMLmPnn9rnF9bxzxnxRx&#10;VXzlVNTjOLVdapa1KJOeYcrk8gAGdtY9L/x2e8x+7ScC7GcDxMKlz0+PjCJE1yCGKZRylgQCXCub&#10;7R5ZKiaJyZo+1ZRzG3mYNqbk3ctyYx7h/oxeEauR6Z1bxTm6AjW6qY5XI1JBS/QqRhOpKHJFSoQy&#10;BcRAuljjH2rdc+PnumdCy8xPL9OAzGZESia9eMBGEiCQPhwlJcuXO+La8VQzhehsOhDsQBZtHAfQ&#10;uYtmqUULWWORTEA3bKzvpoSNA9oq9TUeFNUqboCA4Znez+zPrq8USuUJksqTlP2iwJ2u5bZVtOW1&#10;49QSiQ9hKO3ZMWQD81htZ7PGk5GmYyEjHyz0i33f1SV7IB733xaeJTQZcwj+AP8ALKoEdCba7EEk&#10;GLBr5xQkv5XU6XJJLsSf+KHBIAFn6xdeIVJC1JNk3SpIbUM2jWcXG7nnFjYqtKkFSLAO19A3pb7O&#10;znlY303qkpWt5yS4ggAkxBLBvugC2CN8dG6Nl1oiYoSIRFxcBAnuxyLjnfFqcVTwvCpigSQlaWZh&#10;qQ/O4ysfl1jN3d3+Hf3hO+P2U9v/AGv9lfD1TidB2EYFw9iQoP3dfj8V1lfXKFdhGDAgCor6HCpK&#10;8SVKllWaWgo1JdXd37A+Le832n8J9lXClDUVtbj2N4fT1a5MpcxNNRLn/wDZE2YUA5E5AQ6mD2Jc&#10;x9MXuP8Ac+7Oe6N2AcMdk/CuB0lNMNJT13FNSZEvxcWxhdL4M2bVKyjxhLSuZJQFk5UFYZi0ea/t&#10;m8WHoeSp0MrOH6fnIwIgzJQhOGozBvplcA/tc2Jx2zwjVp5CmTKN4zqCMiL+eVJI2KktyE/Q3+XH&#10;2UYTjvDWMVHC/EGGVmFYxSVE1NfQV9PMp6qnmS1TPElzJM0JWlaQlQUlnCgRqI2Wn1BWBIlHKkpG&#10;Ygl0gBiXt5jow3I0j0n/AB3+4NwR2bYzhfeh7PcGo8EVjdVWf5YUtDTokSFz50ua1QlEtKUIM1RW&#10;pZAAK5keZaXPWqX4yiUmbnmAHZKrpT0GUpI23F7x1n7FfE9HxB4RGYpx0VsvKOWrRFhGpGFORQbR&#10;MnFJ6ncC3HvtIy/xOujNGCFWAlFgCMqktN+/ljEWuGY3NxiqJXLkpAJJBc7WBy7k8ywO5dobzatG&#10;ZgspCdWJD2300MMJ08pSQ7lRBTv0LvoAS7NsWaKZUzwhJJLq29CQGa+jalnZTX16pPN6EdRBMgCS&#10;dIKMLvZXRC2tZDGhUcnrkDK8pE3RuWEbDngk73VhitKWpWsxwdC9idCAHcMQXPV9oAueJRIUokJ3&#10;1AI99S9ul3YRZ87E5yCQlROV2fRJBDtcG7E9SekMZuKT1EBSrvu93AF2URpble+lxnqsIha5MANz&#10;BABFMXC43Fzp5LNraj0ipLS5QETuO33UQFvYsgnY7iwv6TiYlqJC2FiAeehu76f4Q8/pkFwFgna4&#10;YAfM6Wv6CMWGuntdYD66Bm1a9r2LN1haMRmguVpI5Bg9hYNo1zbXeBx62AYATTITZAJ+EyTxva7s&#10;09RBZ9BjK5ESbXAsxo9BsjcnuljJ0zFCo/aT6ZvyIGumsN5uKOXKgo7h9GYDL5gz6nR+sY+OJru2&#10;+nm+b6j0gK8SmE3UAGAG2nUD8fxhT12SgBNFwJJPcUpbIrgMAXBIKNmU+hAGLgBsrLiL/EEH1HoM&#10;XyvE7qJU3N1X97OLM2vrDWdiiUpsoAs4udQdXLbMdrGLHXiClKXdQsliDY2YubaC7j01huquSc2Z&#10;Tts4Lva2lx/jEap1omI8w2Fok7kU9traizsL3TKn0+jR8p02AgSgVfQgWSNwQ+1h6XnMxYWdfiJd&#10;soV0Bc5jdizktcPDReLJULG+qnUzMQ29xYu22vMWgutQhJCSTcAln6jpe+hYacobmuUrOwADWcOS&#10;wJ2Yc9hY33iHLrRAESTpsVqO4NLbf9UEgmzAB5U2n0eAA/syEQjK1jpFwrfI7h8M3XOxIqUwLjcn&#10;a1iS+pY6jkGL3ZKxBRdSpgtoAQbE8gQLBnMWwuqKtSUuBZ7OAXuw6MS+vN4bmpVpmLEEXe1rEdeT&#10;NFVV6oS0f1gRc/tU9ifS1xsmigZ9LpkIj7oCADTA+6ZXD3V0ErYuc1pKgrMpx0s/0/XSFpq0qWo5&#10;lKWpi5DEZfe5Yg/L0i1f3p75rnS5HTl+tIdSaoFQJJBGwJ0v7h9nudNIjR6lqI1koiIKJKRpEX9D&#10;E2I4BP6zJLIiMGInZHYW8hHDTF+LW9Lylz0lsqtxaz2ILWf7/wAYq9JUELYHKCSDmszpJsQ7CwN7&#10;OTFmSqgKUBoo6AHk5L8tPQxXqSoe6iSEnzepa9v4m2Nt9xE2hXlKQlGSIihI3VgNjy1tt3CeKXN5&#10;VQkwmNiuQEQrHje218ZJw+tVlSy7JIDXDjRwPa9trWvF6YZiS1EoLJbK12DEMW0YsA7MbnrGKaSa&#10;pBStyUEnMRqGJba3TruDF1UFXlCWu4JVbQed3ALga6Xe+8bFkM/MfD8xYkITP7X3e1vMdpcX2xov&#10;U+nwnGXl1ElNfdIMSbsXbseCCd0MqYTUYjJq6dOF0k3EaupqZSKSglJMxdRUzFtKpkoSMxXUKdKA&#10;B5lFmBMYP+Jh8OLtX7iPbXw1jXFav6e7OO1un/yk4N4upJa00n9KKo5Nbi3DVeSCmnxTC5tQpKpZ&#10;LzZaPETYtHaj4Qfd3pe3/vJcNqxqhFXgXDNdRY3UpnS/EkqXh9QJyEqBcPmQkl9jsDHZv9pq7sI4&#10;y7gfD/E/DNCqqreyXtTouLAmXK8SdIosWwteGYiEFKSpEjwpSVrA8oIc8486fb948/QvE/hHwpSq&#10;qMjDNZ1jyx/Tq1KlRAkUQ4ZdmIKUwSbAY7j9gXTJZGh4h6sbfpwjkJH/AJz9EU4SkNwacq8xEi95&#10;O0r/ADzqfECpTX1sNCxUr8tti28ZOwOrlppJeYgZVKJBIFlKIv0bf5dMJ004pnJKgxSsAg2N1cho&#10;OfIbRkmiqChCVn7CgnK3IOGN7vYi29g5tsPQ84YzoR1AHREg6gQYyMFdkMsHi1tzjfevZKEqMYiK&#10;1kSHqRpBAPchkm3JOxee+Ha0KdQUMqmUlQJDZcxIHJyxJ5AHR4yzglSfFllyQFFrkhyFkgjW2z7B&#10;9wIwFw1PSmSJeikqKvtXILg87G42bqIyngeIIChmURlUklzodCwJZiB8mfYR2boOfjIU9UrCxuUi&#10;tJsn87X7HHBvEvT3PMCEdgIi3cACW77g3TGwYxsLR1hmmRe4Ukk2/hdrAvfmQd+cesT4DXeAp5dX&#10;i/ZNi2JZBWUs+rw+XPmhgumlzZwTKSou62AYDoLs/kZwOe6xOUo5WBBNgC/sA33DTaN9e5x24Yp2&#10;K9s/BnFlDWrpKWXiVNLrcqylKqZcxKZgWxT5VJJCgSLerCR9pPhGl488Bdd8PgCOYzOT+Pk5G+jO&#10;ZY/GoTiDeIMxo1APTMhiOOZeHusz8H+L+i9Zjq+Dlcz8HNAS0g5bMmMMxGSJtEESvZBgcY+kMqWo&#10;Af2jAMXDsbuGA2ccrgv6hC1BxldiBYAEuWdyHJNj8ti8Y97I+PsP7T+zjhXjPDKiVUU+M4ZTVEyZ&#10;JUlaRNVLQVJOrEG97u/J4yQEELUeYZ7APZrNzA03j5A5rL18pmK+VrwNOvla88tWpzjpnCrQIhOM&#10;t2RMEEISF23j6FUc1QzuTyuay5hOnmqUK8KkDaUJCBBBbIL2LsDcgvAVKOcTClsqQNCzAk6++nSD&#10;fvJIZSR7fi8G9fziTDkPkIjf4/hh+GgIOmc9eUKBYNlWTsVH7yX/AFaHPlBALB/u5n6wklCSWULu&#10;XY3Z/kATr+bw0SJ4/BDcAprvb5d8D+JFosdiShuBcFWJ9Ra/OAJmIIBWCmzly4Gliwf9N1iSpqNG&#10;UCbDcP7Alrwoy0rJUFAJd9Gb2LaFuWoMBCFLmiUh8ym8zeVKWALnZzcfQs8YJX+mwsykd/U7/wC9&#10;RUgdiC1sRyl+/wDLDdpnAAsrMUh2voGB1HN/1oKepc1KFB0nykhJO6CTa26hfkG3iaZM2UtSSjzZ&#10;SQ4JSUlQu/RVm9x0JmUlTKGUWDM13Y/IWtu0OcUxOJuk7u3B9x9R3GH7cH6fn8++GyUKsX0LnMfM&#10;Q77seg9Gic4ut2zAFIF3BNiB7uQW684iddYIL2SAL8yCWbqd9hDugpkz55S+aVKU7h7KVLfS4ZyG&#10;u+kDqz0R1NEICzF2EhawvwrIjDoxMpCI3PPA23PG/wCRg9NS+IEKXKa7qSQ7hIJUXezg2GlmEVU0&#10;csSylCALEOz3cX0drJ20MO0JSEpJsq4sLF9zto+l78xBlKZKgnK4By3DH2F/zitnmJSRBYieQkAI&#10;W73JufpsTidTpxjCJsTqBN9V1DULgJSKXCR4xT5ckpWJts5RlYAAG7uwGgVd233EPUtlKVHVtb9S&#10;9tjpeGaf3q4IR0JGn6YacoI0/mP/AL38oBKcpblpDZbLi442L7dk+M5RGkbNo3LtzvwPfnjDlSnS&#10;oAa3F+of9PYmGil5kKSEEKUUlyLAjX2J++Fo8XP52ygagDW2/wCUGhm2x4/fv+JL7/PDSWXz6YZT&#10;EeIlWdIz6As5A+vMv6c7xQqugKXnSZZM5iES/wCEqOYgkswSWYnYtzeLqhrPSoquEiWSAVD7bM7v&#10;oL29PWJNOsKekx3iXf8A+VDubN39QOSOdKFS8ospA7EMg2Xsvn64oMujqFS0KmJEuaqX5kpDgKSd&#10;H0P2m2c6axwW/abRPR8EXvsIVK8n+5vBXdkgd7jsEa+hcgDmHj0FoUFEBKWCUHKDzdgxtZgPcG5a&#10;OB37TslQ+Bz33Hsx7thKW597zsCH5e1oJLMSqQqxJH+ZL7jyja3JBB7bCweDdOytKOeyZiLxzWWk&#10;CVbTWpG1vT03PdY28+F+Jx+Gf8O9OUkf1F+6SxB1bsB7PzbUDTdrXEb5CQCHBuQDZtx1G23ONDfh&#10;fr/+LT+Hexse4v3Snfn/ALAPADBmf1vG9smcEpyhL5TzZw2XcbM8XdCH9hQKX9lSdu8If4BFjazx&#10;pnUZyHUeobf6bmkELKvPZK53JPqBYYMJOruANDqT6jaJKkFxlPRTv0YjZ9dPSFCeDqlvd/whQnIu&#10;5Zg/6sISdOOoAx4BsClFMg2Fye+3ZvEMVZjnjkD0/l+Jw2WgoYHd35M7j6gH1vCYeCfIBclKiGZw&#10;fXlpEeNT/wCr9fyhvwj2Nz2Pp6bp/h64eK5Q1Rclcg7/AHd//u+Z9MNDlKSCkG1tn9b6/R/rJK8g&#10;CUjUksXe9zvsD+GsPPGkGzJc6a76bf4woplklQSL9OjGFAlE2kRsFx5dLsrlMFvcMXLX4/8Ad97+&#10;zv8AVdghxhslRmBb6hr7kOGsdhoOgaIKQABnsQNnIcHQh20gs1KUy1kBvsuwv9oezP7QPwwvLkUA&#10;AliG3GrjbUfWF1SGkNlBg/dKQkPa/Ny9jh4lqpg3iqhF7haIHa5IJJJ37onDIs5ZyHLE2JD2MDXp&#10;9/p/i0GmpyzFAHQgHTYNqw3+5oDnBKgRYFuY2ueWvWLCIJjE6d4xI+a/w/DEWz9GNtxynux3t3xP&#10;KNxf1/Jh9IVnKQLlkgDQXDNv+cJe6Q5L3e2jH9aRNKStQJDJAJD6KtoeV763sN4bNAFnfbvcx2ft&#10;2O+2MjGUj5Rfc7Dv7Dc9+6woTSUlg5e2g5e0KCrkMGUQGsw+l+d/aCqkABwP4gBle/Ox0tf2hutK&#10;kLcAkJdg1zdgeV7WOkCpn4ktI7Aglojyem5BID2R22whidWxJXF0yBYDuSmPbDoJJuB9RCVIYguS&#10;QPzF+sNjPm+UXAJYEJ0DHWxfTpvDm5u7ja7/AIfiYz4dSJBlKxiULHiFiGNgQhuwQEbB2mXY/Q3u&#10;BZj1H19sQCTLSLhbnMeacyi2gI1A2sN95pUzghwSD73J9TZ/VvdGYEgOX1ZiNt7N1aCS1JDunVnZ&#10;h1L2vY9PrDDTnr1AkMJEPmKKNnY/Ndzg0Kxpx0ES25K8pR5ve1+3vii41hNPWSUzJaclRLCSVZWz&#10;MjRQHK5HW+0WEqWZcxaFKBmSipLuHdOZnA1uLnlcOGjLg8MlZUEKBADO1wTqx5Ej7zcRjTHKUU2I&#10;rmAHw5xMwsLZlJNn5OeVikW1ifkqqlKEiVHzANNIWirsAD5+uKPrWSofDp1qcYxmZCUyQT5RGmCI&#10;kgBBG75e5tT5bEHe+h05cuYgmaxJAYaMwfloPv59IZp0LOCdSzjn6aFvprB0zCSAzB2FiDZjvswP&#10;0aJwMokgMjc2sQDEhhkENF+z4xphCkbsg+48pKI91yNgMEZIPlBDavd39h9IeSj5WbYEX6Dpb6wz&#10;IcNzg4IAAJYsP1yglI+ckleRWQs4gccnfiwPJwagUZErYb+7/Pzw6ABcTGAA5i+m+93+6ISpwWJs&#10;xIuGJaz2fm8JcKca29vzhSQlIOW1h6kgj5/l6Q+uIilIgArSvbVAIeiAH5WJLFjZME8A3fFrlYN/&#10;CGDlg2j7PcvFkdpPGdBwBwRj3FuJz5dNTYRhtVU55qglOdEtSgHJBckJbTc7ReiV+UMDqkMWBupi&#10;fQBz6fOOQfxi+2qZ2a93ybwvQV3g4rxaJkhKETChYlBRQSMpCgAAs7Zr9Yk9D6VX611Xp3RstAyz&#10;HVc3RyVIxiZGMq9SEZMAsCEZSmT/AHSLk4Hm69PI5LOdQrS008pQnmJEoAimBIQL5JCCN9Xs/JF3&#10;5O2as7Ze3Hi3ildXMqaNeI1MujStalIEqXOWgFAcsCA4ZmDgvGndJXSlpIUPMph9osC5Z7Oxaz8t&#10;Wi4+KELmzp02esrmTVrWtZOZWZayoqL7lSifezxhzFKqdQzQpOdIUCoZQWF05bW0UVbfe4+rvR+l&#10;Zfwp0jpnSsrDTlen5LKZWFgDP4VKjTqVZBACVSRlUnt5iQCSMeZaVQ+I6+YzdU/5Tm606+o2A1kG&#10;MTf7sYmMRuAIjiwuPHZYlFU0kmUs5lJSCL5gCxOh05P1Glj/ANIozql5ilOYA5jcfZ2dub6Pzi6a&#10;TFqbFqNVLOU00J1Uz5wVKQ73YhIfcBzGMOJ5U7Cppm+bIrKAR9k3YGz3PIuTflBM9WjGHx6PmpFG&#10;RFzC0De5LZKAO3L32TouTlVmcjmImGYi/hk2E4jQYyHcmLk7nbZvDbGguRMmKcFCglSV7FikKJ9y&#10;fmGvYY+xSr8FK1P5QwuQ1wGOuoKgH++L3pa+nxinnUqlJVO8NRklxmCgp22Fw3u28Yi4knTpaZtG&#10;ATMChLY6hZUjKANSLgM2rNGidXzkRTFeF4GPmJNolRJBV2Y2ZF9Q9cdM6Bk5zrRy1WOmpTMI1AQt&#10;UPIPiC1/XgFoFX9gf7M33c+HMYRx1294vh8mrxDDp8rB8HmTpQX4E9ap0xcyWFJLHw5YAI+yWOha&#10;PZCkoBWTo5DFrBwTezM9uQZmjht8ALscV2X9xjhjEKym8LEuMao47MmKQUTFSJshCZLuA9pi1JOl&#10;7O0dxZgA6XUVAjfTf0+jNHgD7TeqS63416pUFQypZSNPK0YyJkICnTp6hAGwHxDM7sEktk46LSpm&#10;jTjE/dYs0wQDFhJID5K+2ONPxzOEarijuP8AGU2klKWrDaugmKUlJUtEtU85supAKFTCr/WYx4EB&#10;NCpIA1SkSujoOQgWDABNo+lL8RThmTxT3Qe16gmy0zU0nD1TXKSsOAJCCrPcM6QoZTdiw2j5pE6d&#10;4NdX05JaViFdLYu4CaycGZiRlSAAx5NHe/6M2fA6d4iyJBEaWbymYEWdqtE0x2sJ0i+SZg9noPj/&#10;AC0aw6XmIkmQhWjPkOMqcgT76iFf0wabMObMVOdm0/LRvuihVdTdRNwSEnUsxDX5EOR/6NtYdVVQ&#10;llFLFmAF7uWGrcz059beqZ1lEGyiL7hgQDa7kkn/AAj0lnKpkiSQwFFsBqxAfCe3FzfGl5PLapAm&#10;KtEI9/K+ebkAWtxhM1eoBfR1OX1v1dvW9rxTZ0/zJUTvbk9ma9nbpAZlUkgh1EgkagaE7kbMz+hi&#10;m1NUkpLKcANfm2rDViRd+Rimq5iEQVIfdTseYkE+3uib2tjZMvlZOLBbI7adg7eq7JG22Hc2qYKc&#10;sSAQd2sS+xLO3K3K4FVRRcLdRYgHRgdb2+UUcz3Gcm1hZ3dy5IfTRjCDNUcoYN11AYem+v3WeKSt&#10;1AiQAkLHZpAGAJIFkb9ggbd7OGTiFYNF2CYAIFxdLa77MB1oVZOq1A9b25k8vyhMyrdwFFzYgqOj&#10;c3b5/LWKQZijqA/o3z5wsLSQSRy3LC/oXf1tDIdQnI6dRATOovmmBujdbBkguxwv6NCKOnbgKz0r&#10;gWtcXY7IHD3956v6lz72f5wj94PX6/8A70NFTEBy1ub6N66vDf8AeUOblnABYWbUjU36+0YM3Kzq&#10;FkgDbcCBL3TNyTa0tlg0KAl+oRttcXITbRH7h3xUDPKib/ZYgF3csOo0J+kSM5TuGtpa9wx33hiq&#10;oljQ35sPvhCqxA0AI9XO/L0jDmWPNIyBI5uB5b3eohNHuXxh4y5OlQPADAAXlbJW4J5/a2G77xC+&#10;osx6Xcev1hJIL3Fi7ev02vpDH95CywFle1kj3Lv7awtMwHyhyzBXq1nu3zMQ6mZmZyABIdnvpQTT&#10;FwAvkr3w74UhuFa+wH6u91fbhvbDgLI1uxYEe5/D6/M6ZjKfMQSNATYWvbb6+sMULJL2cM/u4/Af&#10;X2cp8xDM5bdwzlr6Nr+MOp1TIfeMZBoDlSEgrgEmwuLexsycQAWEV+9fL6dzitU0/Owa7erh7t+A&#10;20Oz3NSzMoUSRdQsHfQC52a56gttey6ZCkqKwQ6bMxILZVX5hn22i4qZaglJJJNyQBzezdL9bbax&#10;cZOpUIiAfvSBi9mRG217O/e6QWKXPUIlaSANiLN+WXyRW4sACN8XvTzvICSSFHT7rW0IvFxUFS2c&#10;CxCVJBclnSS6WGzv6vFj0s1IUxUXuSL2sGNrB2duZi5aEnLmQqxszfcTt5uj+kbJkp1IzitpaZEH&#10;yl2SklYpizQuCCTpuey8RGZIuwbgJk2HPYvdsbWOPYB+zmcMUVZJ464kUiV++Uk1VCFjLnyKQlRN&#10;xmZnD82LmPSP3suxnC+33u+9qXZhidJKrBxNwljNHRy5qAsDEDQzhSLAIIzJmAAHUOWN485f7N1I&#10;rEYB2jTlS1mQquky85fKFGQVtslv7ItzUTfaPV2AJiTKUwzIUDy8zpO7MyrvHgP+kPm8xV+1HqlQ&#10;GXxMtl+likQSfhypZPKTGlHy+dz3BZIIZx377LstHJ+EMtAAiWYzGcrTP7UqteSN+0Yx9BGI7Y+M&#10;73i+yHiDsL7bO0Lsz4goKigrOGOJcToES6iWZRVJkVc5CJiAoB0kJABGlmexiysPnZqdAf8A3omx&#10;0ZNr2u36YWj1uftM/cLn8OceYT3nuAuH1DCsbQuRxauhpzkTVy0TJsysqPDQEoMxXhjOtsxU8eQe&#10;hqCjOhZsygHe6g5FrOx+QB1s3bfAHXKXWuj5LNGZ/SP0ejGpAyOqFSFOmJjdqUhb8OFs/UaEqsBF&#10;aUYkEhMKIumAQAfQk7WeMn4VixlTEqQphoQS2ubQAuwLltHfcRl/hRc/EJ/iurwEnNNWWCR5VJBB&#10;YByQkDQmNfuH6SZidfJkIJTKlrSqdNc5ESwCSpWgFgWvc2DExnU4/R4ZKFBhyginkEBa7Zp003VM&#10;J3SSfLdgC/Ju3eHMzKpUEqxlTy9KURcmImVSIB2YIAHOxNi3yzxPkYL4NCGrM1YEfdZhTlpAlJft&#10;H7oOy9hjZjhpH748uW5QhgockgnzZQ29z0IfYRlrCVGk8JYmBJlKSUrBYpUlbhQIdi7Mf7wvpGk+&#10;E8eYpRLUKOYSFuPJd8zkvsWLWA2a0XlT8f8AEYdxMyHLZjZySCS1w7uw1I5x1zpviLp5RkCTTAix&#10;eOgimdJbIKK9A9+OB9c8D9UzNWcoV6FOmdMoxmVJnS9wwWSL8pkkY9tHwdPiBYHJ4fp+wrtJxmVJ&#10;qETJUrAq+rnpSkkIMuXJ85AAy5Uk2ch7u49MFJWU9ZIl1FLORUSp0sLlz5ZC5cxJTmStKgSCFJuP&#10;rHylOD+1Li7hauw/iDA8Qq6DEaGYifT1FPNmS5iFIW4IKS/JrjZtY9fvwd/it1na/XUPYR2t1qlY&#10;/KlSpOC4rNWSqoRIp0y5aJhWXdanLvdSiDfXxF/SB+xmqM9nvG/hamamSzcZ57qmQhBmjVUJ1szS&#10;AJIErzqAC5lKQHfuH2T+Mcxk8hlfCviCqJ18l/kuRz+sxEqGqHwqFYBl0xphGe5BDx6dwvMbWYgE&#10;auSzN6X+6FsWcgj9c4AhYISUGywGULh3GUgizEOxvqnqQslTEKYgnS7NfoH2+4x41gRpl5iXI3JH&#10;lCiAPREG9iXjvorSJiAXGXKdikQ73BYBIGImlIS5N7szu7eh/QiEUU6elKpivDQMpIlk5nJ06hyg&#10;ltwYlTJ/eZqpSwAykkEDW1w9+vqAYriR4eVgCGswNnzbD2HL8QZitojpjH9aJJBZIOnbYIESA5sv&#10;ablqArszQ0mMbBg3hcA7IAm7uuGcMzhEhaEIMxacyCFqSoghmJ8ralxtcs14c09NTUktMtC1TGJB&#10;J+0XAIzE3DAsOtuRh0oBUoLbzEgn5jMP/vR8oblAKipT3Ie7u3qLfOK41pk2K/8A9dK2Ysgdj97F&#10;hKlThoEYAIPUQGx8MgkbEsNArf3BFzJJU8w5QLEs7gsoglufMhtopVYtClpEtiyVZjbzGyg+xKQW&#10;20GuyMUE80i0yCkf2iDMVcKTKDlYB3cDaHlJ+7T6dM2WlKlBASQRopQAufTmbW/heJNGcaUI1ZxJ&#10;lEoDki10fQi/KCNlhRpqk0TGEDJH4hACFhLjfyBfLk4pkrw5sy320Ekg2sCCQQWfkLPY7CH+FKZc&#10;5Ms5WWjMA2nhoseeh676w2r0TaeZLUmSkomKSgiWlQUlyp1lrsxI1veEYeF01eZJGZE9JmKUQzFL&#10;JAcC9ixHyDl4kVKgq0ZGztIBBgFgI+xDWyIWyh0qc6dUkyMlEmJI3KgTe5eoWti4hmJUApglKT/6&#10;+nowO2nynLEwFJUpRcEl3a4JG7Db7onK1VzyoB9s35wUkaEgabja8VUhcj+8fq18+F8vTErE4iJO&#10;OY+Yibg6EGMRTRXf6fzH1xmIiIglrmEeIgM6g+/r8oWMSSNiAUeXcbdxc/T65hRdrFjAJqlJQc2i&#10;iBcux1s3oWtASS5YlnLXJtCT5rEksXuYlCmAQSdjfy8W4dzYfQcYzYg8j/D+WFJmEBkkAAuWG7vq&#10;X3vHBT9p1JV8Dvvuk6n+rZ/1u+wKO9AAGgjgt+06f6Drvu/82z/redgUJOIFOZA/UmONtK7eg7c9&#10;hiVkf9Nyf/xWX/76GNu/hfgf5tL4eH/IZ7pV+n+wFwA22rRvWjf2/X1jRL4X4Wn4aXw7xq3cY7pQ&#10;awsOwLs/a/XWN4UeMQXJZyGdi76m/Jm2EbFQvl6AD/zVJtXcKZHotlbsUkcc/wA/KMuo9RES9Oez&#10;YJPcV6j+f44flQBYn6GJZgbA3I5fnr6Q3ToxN97udYWCQXEEAJVt9tnfT9DeOIuFqSkBrB9Hc/nE&#10;8qSAQNWO/wCcNVKWpsxIbdmF7XYfzg+ZkhIDggX6FLuwAjNJ+qH10rb0kD7HGc/njb95w5UJe4Bf&#10;cf4/KJoUEJygqb2HXY+sMyo3Dq9s33xMKOoJ9/5wKNA8te55+GeBZXFv2W0FhAQdiD7F4czZh8Mg&#10;Es6cxN9DY77s/r8oQUs+YgXcXvZn6M0N8zpOZyyk7s7kHloDdumzQpa0JvZmZV3cuzmxbVm9X6YK&#10;cY7feA0hkkAeUlDspWGzPcHB6VQBRkhEMvn878YZ1KwmYtKSChwAWcl0u7jXUt06wA1HmcAguTY6&#10;7biwb7/mmasTFLUHCQzDqFFLk66A89RyhuErU5CdArd+TH6RYUyPhhm8YhhC5P8AFmxv8sRRIGcr&#10;lgmKtuNIPqx7AAC/GHuYFSVElgrKQ9gSLDUWINv9a0VNCwUpSf7iFOnzAkgg3sNvnFAMuZ4XnSXE&#10;yWol3a4+5uehe5is0iXlpOmYk89n/GI2YMZREYKVgQSP1u10NgHw7b4lUZKRBsJRAOz+8JbjmxG/&#10;N7BYqYOdwHSNCCG+0NvQhzpraG5QrMX5nXYWA9Xb7vYkslKT5TuCSdLEgs23y+6G61LUoJJNjcE6&#10;AEAXNttveIZ1gCUQSRwCAWDEEJhsr0Qe1xIpxGqTIEQACd7uIZAuBwboO6TwrwyQHI02vqxOzH3+&#10;cBWlckM9gOWznmL6HT6CHwmSreRmb+P8wxbpBvDlrANlCxJPUEddBZhuS/QsJzBjqF/IxIsW0s2J&#10;bSL5uRh05GGgkKJ3cmGBFgb7okphIW2xRxMJdQAKSHFrk3sW6M3qYXnPIfX84ZkqQtQcZEkhyxYA&#10;uLWu3pcwUhxmKiwewHK7aPuLt82iYJMCw/fyP5X+mItVzOsAmKEbrhAfK9gvrhynzBxY3uxsSb68&#10;xFr8UIejRNCbJWoPc5sygb2sxDh+bCK+FqSGT9kHMXcHzAdRyH15wia84eGpCFywfMlabeZ2I3Oi&#10;XZtS8LGNP4gqHdAjh/dKRJsT94cAm+yHmqNPM5aNOciPIQCN76WbbL9W+x3BRxitCUqGYkDMu+bV&#10;7kC4BYAlhuB7Q9QcqfOQVAlztzGgLAAt9Iu+qwSlqkoTKQJa0qUp0ls2VJZzYAAOX0tpcxZSwpM6&#10;dKISnwlscxAJ+zcW3UGPsYsadTXHTFKNgD2IjEDcEBoB8XO19Kz/AEurkpRM9pP1i5CnGMR7SIiH&#10;tuZbguwQdDEsp/iOYBgnoOX6eBoUkAEkebZy9n2bfq3vBST8vXdm2PXSERBRCJAYK5RD7ce2Ku4Y&#10;2e425BX7jbCpSsqgSSHHJ2O9mGvX2h6m4F7g6tfW/wBLWMU5XldwCHAAt1fbnDpEw5fK9lMp+rcx&#10;fQ+sGpnUDAkJRI9UQSL2at/gMSaBJBieEX6S7+1v3YKHTNJG4HoRuTbq1jrHke+Pt2u1iO1ThHhK&#10;QsqpsLwwzp0mWuxVNc5Vga/bBG4dido9bk+ainpp1UtQQmRTzJxUs+VKZcpSy5tby3052jwSfF27&#10;TZfaR3nuKhT1CainwifNoQpKgtKVS1hBSGcAPLPJgQekdd+wnp9XO/aP0WtClqj0k1uo1GGPJT+H&#10;Ak3AJnUGlo7rbGv+NMxTpeGszSneGdq0crKIJiUZxnK53BiGREEkeWxxzkqsQo8bpVT6WalVQlGa&#10;dIJ84NxZOl1JsNb33bGeKy5c6TMSoDOCQDZwwIbmLgWtoT62/UTaugq506nmTZbKACkkgHLYFTWY&#10;vd21ttC043JrUkVSxKmqZKZqLJzgAedOxUA6je5Jj6Kz6nSzlP4VYETBAkrWUCAxuTfsIm+4WONZ&#10;HossiYVMpOVWi4yjEBzpMRJgUfPCJtxJcHFi11ZOwueMqlJuTY3IDgnXZ3uQNRzEVGXjtDxBTTcN&#10;xCYlK1JV+7zlEBllJyh2FgWL6hn0gHEcjxUAKCVLGZpiWKCCU3CnOyT5Yw9Xqn0NQVIzBKSVIU5B&#10;cADysdzb0941HqOYn06oIxJnlahAMb+XUaQJPukNgA3wMdN6VkKHUadKZVLN0g4VIlETGlFoFWAV&#10;+XheJrruF8X8AkylSVgpVcpWEkEMpxmDEB7Zh1Mb+dyDuYcTd+Ht27P8B4Yo503A5+M08/jColSV&#10;KkUFLRVFOqqXNWlOVCZqEpKc7ZnIAs0aG1tRN41pJWHSkGbxDTzUijb7dXKWpKVymvmmJcZQH8rs&#10;Gj6CXwEe5tR93nuw4L2h41hol8Y9pCE4tUzp0kCfJoZ0uSqmloUoBSHAKixAUWtHFPtG8WQ8OeH+&#10;oTgQKubjGGS1FyNaoYaSEWRTjqRBuF7joWSyZlHK5iqBRzlGPw60og6akVTEpBgEiYIMb+U6lscd&#10;qOxPsvwbsa7MODuzjh+nl0+HcMYJSYZKEtKUZ1U0uWgrISzE5To1oymoIOQgBwDu7Ekn8SPbm8IM&#10;zPLOVOXK+XV7O73YGwBgUotkG58Qq21UCPppz9Y8OZmtUzGYq5ytrNWvOVSrIuTmSCeHvKyNxtbF&#10;vMSqTYLigQeNokK9kLH3G6ONc+97Rfv/AHZ+2yjEvxAvs/xxSUAXJl0q5pbct4QU3Ico+WjxFi0q&#10;i4k4gplnzycYxBCxoUgVMwJBuNQx6kO9xH1eu2DCpeOdlnaDhMxIWjEOEMepikuxE7D58ov6BRPy&#10;j5UveN4Ol8I9vnafw1MUJSMN4sr6VIR9kIRM8MEAtYhGcPsXNzHoj+j3nJZfOdfy9OTrTy2UrRgS&#10;b041hGcux0ylSCTGq1nih67k6eYp5f470QlNGIJLJpkBhHYSO9k7i2LGONSZmh1PmD3LA312LEi7&#10;va4EU+dWOSXHlBCbfaJb7jryGnVvKk4PSJyzFTpygghRGgUp1Pq73SBtce1OrJ6ZpUJMpYlodnN2&#10;IfV9ha3IONX9PVcxmDTMqguRZG9xDnYlb3ARv2Gr08jRjMClCWgWM5IAgmIigS3wfQjsyGorNUpc&#10;Fy5LF72A3sN7egilLqilSh9oEHUkO4BLPa2x6bNaJsqesFS0qBsW1Iu/1zAj3fcw1VKmLF0nMCyk&#10;sbPZ39tnt7xR1a1aoCJRI1IeUHULwJRe0gYsn+6CicXtCjSiALXIBAIYKCvy+OAflgip5UHcJUAT&#10;5SNW5Pf59YWqqDNflYjbmNr6as3ybJkTFEgAFimw5FnNxs9/061Uyw9iWygts5A1fR7avsd4hCMj&#10;5gHt89RC3Ru7j0PbBtFJgEjhbc6QF6lhd3vuyfvgZlEBIYHQEX39QzaXMGFZKZecsBz3zbPsPXnZ&#10;4RJwoz1nOosQ3lDgaOdRoAT7BouWj4QRUfbz5SRlN3Y+u7giw00g9HLVa89NKMjIiJiEQCXF8Lc3&#10;GwXBTjZjMdPy8XVqGIABJiNrw22vuPmWyA7dC6eZMvNUAshwkHYG+oBB9fq0PZdPSqz+adMbKE5R&#10;fdSebuPRmjIdBwRQpmJKkLWUuUgkiwsCoXBYF9dovSRw3SSRml06QMoS+UP5XANw+p+kbL07w3mc&#10;xGJqUogkjzFpD4SfAbJfIJve1BnPEnTsuownVnaKIMQCjFXAO49tj64wcqhk5cxk1BALOARcgkB7&#10;u7fjtEhQU62aTPOtvNdtHcsOekZ+GBU7ZTIRlswyi172DAM50/GJjA6dP2ZILf6o/Nr7v7axc0/C&#10;laIhFRJF9Olj/U+qZOkkllAA8usHi/LhCMajYUvio701ZEewb37kYwZKk0sqXlMielQH2spYAuXc&#10;+o3v84QuRhjnPMmS1E3DEJAcM7G+h9CGu8ZzmYFJII8IB8oACUsCNOpcEejRT6nhainDz0yT5tQk&#10;BVmcBtdC/wA4DW8OZmAiIUKRUh+rIEkCgYssjmPmTYQ3OFp+KMpOWqXx4CRj5o1AUR8MO9hc3D3J&#10;LJxhrwqC6UzmZI6bEXc3vve5fWColUiWAnizfZLu5Z7mzE/42jI9RwNTrCjLSUgEF/YgAmzgk25b&#10;iLfqeBZoeYhZAcJy2cAgseTOH922iv8A6gzVMif6MJExiT/d0iigOwt2ZILbvYUutdMzAX6bUgwC&#10;RMR3Oi2xLTTIT9jimykyEZViYlYIOtrsQLctbnfTaKxSzJBATmTmIDmzAsoEnXVvdw19aPO4arad&#10;MxSCooAGUFRcNyuAA/T7zDWXQV0k5jnt9nqz3d97t7mGDLV8tODoSEYG4AkgCYGVtyQZBDuVwQUq&#10;QyuYgZU83CSMbsC6iQxe4Zdk7ljF/UqqZBB+3mJToLlJ5lrJcuLRXqWtdYSlCEpGVIIF2Opa4LK5&#10;u/3YspZuKJmp/s2CHKQS5WSk5g5PMb2LgRe+BrxKrrKGk/d0qFTUS5QQAM5C5mUgNooh8oZnIOrA&#10;2tHNPTEUzZEiUWChTu0EEhdFXYtijz/TCGTVp1GI3NTZ6TYBgkA2W7MWbY9/XwD+yZHBfdincWLQ&#10;kzuLaqkqpUxMspV4KJc8KCiQ5IW97g6uALd7UrZQIJKSVJJZiQxLu3MjS1o51/C14Vl8J9zPsgp0&#10;SjJVXcN0lTMRlZQLrCs+5USvM/U7a9F0S8yQHNlqBO7MG6atr7R83ftM6nLrHjbxLnqhlMT6jXpQ&#10;kbqFDTQjFWNhTAiLgjnYY9AeFct+idB6ZR0kThloHfczFORkdgJSZjdhJjk6197Lu58J96HsV4v7&#10;KeLKSRUUuP4ZWSKaZNlJWunqlSVpkzkKUk5cs0S1KylykHrHyzPiA9xftS7k3bZxDwHxfgVbIwJe&#10;JVczh3GRTzDRV1BNnTJtKqVPyBB/sVJKgDYAg84+uOhAI8Na3Bcm2ugJYaEAEbv9I5V/Fp7knZv3&#10;rO7B2joxjBKQ8ccMcIY1jPCOOpppaq2lxPD6GZNp5SpiU51SpgCklBJ/hMSPAPjCfh3P08tWMjk8&#10;zUpUyDqHw/PS0ST28vmVyA2gXf1D8TLiReoWJIdmNmeSxZfLHy2KCvkYVh4kU0x5s4CZVzCbqLNL&#10;loILskEve5bW7xR1c7EJ7JKil0DyvvbmxB5M4OoiicSYPVcOcR43w5U5v3jBMVrMNnBVlZ6acuSt&#10;xYADw7i4fTVorWGzUU0pAlnNNUoFgPMpRcMEg3ubNo149sdNzs81lsqaUlSlCnM6CtRkKUzcHcAh&#10;E381hzjTc9lo041aq15ioFAkXC0C6BTA3KA2vd564YOGSJKEzJSSoKHi5iASz877ktuG5xmbCBhN&#10;alLS0TGSBYDKHFiCbWKSSLlkj31pwSXUKSldSmcskqUmRKCnZnaYobEEMAX5swfK2FnFZxlplyTR&#10;y0gDJlKXSzZhmAzFy5+b7x1noJomEIDL6vLAmRH3ZGVMAFr9aIijuDYnHFPEnT6hlUnHOGMjLUZa&#10;wKYWm0UGSZRAsAEbk852kIoEJ8JfhBASElCEpUWGZQ+8u2oflfff4bq6pHew7MJHCtCoVlfj9BRz&#10;5wUoq/d11MtM0jLZLJJUzm4LRztwOgmJlAzlGZNL6uSzBgz2IbnpHYP4RMnBcH723Z9ieLeERLr2&#10;lonXTnnS1S5UxINgqXNUFhXNgH1Nr4vqHJ+EfEVellBVqUPD3U5RpSgJCc45ImIVzcmJKuH745l0&#10;+pCj4g6XQlnKh/SOp5GmausRj569HzKwRcfMb8G4x7+MHQtGG0MtbmbLpZEqasktnlyEBanIJOZe&#10;di9vYRVFOsEAWexfW3IjmW0OkMJE8GXKEu8tSJeU7EKQCzswZ9tze8Jn1SJaXb+FbMCbhi1ma4+r&#10;iPjfUox/tJRLjKciyEfvA3uEAyNgRyCQV7upUzSp5emSyaMNJb1KMRbgp3YW1ysVbCwlU9a3HkK5&#10;R/42XOPcgFib6ja9wyry0k5SsglQ/wBYm7E3YekW9gkqYqVOmTUmV4s0TZYOpZJS/MMR6jNteK0V&#10;lKilNgzvydywZvq+kVlSLmIlgCMWGbuT7r9Yqz7MXxfZUAUYMWI1EAkamRchi+kLvzth3kTewv8A&#10;zP42/OIUBlIYaFtPyP3Q1E8bqU/R4hUwZTY6cv5wwU0QwkQQz6xF2drjgj6HBt07rb09sAmDMVIK&#10;XSvMkmzNqQzaAE8m9TCqSTKpgUpACPTVVwCQBunowaDy1SsqcwdTEksbv+bAG19D0IV05DMr3D/i&#10;ISoKsgYmAXBjbiNxff8AnynhULlhliz9PTZEr2Pe6JvnIQEOCl/E/uuSCW6MD7w2TTpRNDknXzjV&#10;926E9XHyh4VywbgizWGzvt1f5mA5wFbkXG2pLn2t+tYZGEiLxIBXIG6F79gB7bNWS3z/AD/h+Rhw&#10;iWEFRBJzM76Bn0+cCmLyqVyDXcchsz77fnCc45H6fnASkEv0A9gX++FNIkx028wJvcgKSHuAfqrc&#10;KFd9re+JhZUpVyL8ydzBpWe5BDZnVpo78uXKAsOUTBIDAkBm1b5trBdEhSMLEk2Pa4PPoFhMODNC&#10;wUgEONTblyeGyhdXUn8oHnKFE3OtvW+l4jxH2+v8oSnAxeob3/ELt2xmCQhbtYkbWLa/q0JKyQWD&#10;HYu/4QlzzMGwhKDxDnmfmY4L/tOUx/gd99xJBf8A3NgfmR3u+wJyLNtzjvPmYHRyLPz/AMW+kcFv&#10;2nIv8D/vtBgAE92wPyP9bvsEvYWf6wkw6dVX/spN8IXI/c7WJ7YPkakf07JA2JzWWQfJrUiiuxIH&#10;+/G33wwJi/8ANqfDwSfsp7jXdKD20/2Auz/o+0bzKWlwxsQpyx0Z3DdW9o0a+F/LXM+Gp8PIAEf7&#10;hrul3Z7f7AnZ/caXa49o3qVQzSPIsh9DyA9dNx+UX+XrQ/RsvsxSpA2/WFOkzuNyAe3OwxoefgI9&#10;R6hpXmz+bMkNya8/Xc4E7FSx5hpyOgPL0EECgp2e3OG/gzZToUrOSAQrK2wBcNzBvEpSVpzGY50y&#10;k2uC5Ngw9Da7DpIjN6fKAwEVwoEEP/ZC9uxtDkZxN6cuL8B6U2B+1H6vbDgEm/0OmoGvRn03hYJA&#10;Ac26mAhSV2SWTsljyB1LnW+8LZX97/70QSMkS9j2AG2nfb9kYQVIkO/qOyvuTfcjfcLfCoUlagAC&#10;B+j6wNlf3voIgHzKF7ZebXG23yjDIWT+a9F+7DokSBI2BI+lsTUo5QAHvyfnr6PbSJMGUNQ5cN9O&#10;v4wqA5ZodlguX0H4iGEAlq/vv93ff9kD5Wwvrydz3woSpd/KPl6noN7xIJloU241BBJII0dunWCB&#10;2ub8x/h+EICCSSTZ1erOfusPTlCn2ew+X+764RBk8ls+6B57APvv3wVJlqJCgFBtC5vsXA21GukL&#10;QoIKgiyQC1iW0LaN00/CACWlOj72fn/jEPcCxBUQedgSPuGuzc4DKJAANkiO6UFfkbew5s8OjIxI&#10;kAH2IYB/BrFQE4Jspr8xc67AX5RJTL5KCnu2+o0vb7rw3AzElWoYgOC2u7BwfR7fMgtpZoGCBIgh&#10;HurWEbavn9QR7zIFwFg5C5s2AGCBuyWb/vwopN2YkNvz9oOhWQBAGYhTbh8yn5dbXhqVqDlnFruN&#10;tNoUmaMyftE35Mw521sSHI1HWMMTKQ2GwBW147m+9/34yuYiEBIk2ItswI8MBs+o3G6xSpiSqbNZ&#10;ikqIe9iGcaX0I5PC/MwBU5YjkxPt90TqgmUoZHCVXLWLkBT63d+kSLOCT6Cx15Wf5GDxFjv8t/MI&#10;+vDxDEyYkEoFEB2/VfpwSyN33wpCVJSCFaPYXJu17bXPrCnLC4Ctw3y/h5QFUxSSySwHQeu46wVK&#10;lKDuCQ3Kzi/ztDkLC9hv7L+I/DjCiZiQQAwFccOP8ibbk7jCk+Zbhg6FBy4YkMCHb0NuojHVetEz&#10;EK8oSB+7rEoJIYqJZSiOgIBBPP0jIikqCivMB7PzA26xSpuD0a6lVSpDLmXWkfZWrUqIZnDgA8hz&#10;g9GqISj5iPMCUjaJHPB2Jb2e+K7q9Cpn6EIRMRONSBkT+xrBKNkSAeyZAI3xYOYFSQDqTp/CytNG&#10;uSR7EQ9E0KyvYgMbDYqvbcnXWLtmYNSZFLTLAUAspIt5md9jchz1eLNWkyqlUpZKSlWYAAEsFFIA&#10;sCSACS40cxKFSNWQET5kCfW0AXv/ADCI9BrWdyFXK09dVmRMYxESwSRSDQ2BbJ25AdsFLBSUktmI&#10;ckPZi1mIcjS1t4cO4OQsxYsGYEFz8h9Q7QNklYADpYMWIdgeWjfebRAKkZ86S5JAbQpukaWuARZ3&#10;3a8FiRCOogsPhHSTG4JdwGLAWNm7QcuySGtcRLTJ6pMhJk28ws/Z8a9967tLl9lfYL2h8VieJNRR&#10;cP1UujWVMo1M1OVGUhnZOZwDo8fPB7XuJ6rjfjjirifEJip1XimK1U+YpSislJmlTudGzKJc6AR7&#10;NPjWdq+H9mvdiqqWrr5FHMxqoEqXIVMSiZPzIMtLBwVIOdRIS/sWj5//ABl2gYrjOLzaDh2bVYvi&#10;FZUrKZVAgy6GkTMLuqbrMypUoKUohAa1rH1f/RsyuU6bkev+Kc1H4tXMVct0/JixmadAzq15d/NK&#10;pSiLEEi60h6n4v6H1Lruc6V0vKzFCjl6VbqGYrTcaUjVOXhTjIsRcY0plSIQIMQSSs01XD0+tQtS&#10;PBlBbE+JMlBWUoYkOrMxFx1I9YtOt4HqZby0VEgqsslE1JAfqFAA6vfQegjF1LhnF5ltUVmIYhX5&#10;ghUihUsUklgR4c2rJYLCmSchIGUvpF7cO9mPG2JKXV43jc/DKYrT4NDTzJk2fMQp/LMmqVlS6WKS&#10;NLgx6lyvVKOc0il0vMGU9PmiSP8Am2T5Tcrve/viij4bn0yMjU8RdPpU6ZEpawJalpAjEatUtwmB&#10;bT+1dvOw2fhuenrCmpp5qFOkkFSFhJGZKnOVSSoEbPq8Yr4swWdRf9lS5n7xRTCZYWm5lKBQckwa&#10;pJDkKFiLWYRn1XZLj06oWup4jXKpCTkSmWZs8AqAAU5Aaxc6u0U/iHspxNOHzlYXXKrVJlLVMpqh&#10;OX94ygFRQHsb+TQuOesnO9JzGcy9UfolUCMYyDvKRMYMB7koIfIXBwbpfWum5LNUH1rI15V5QhUj&#10;TEoQvoEZM+WE/MAJA6UBqIAJDfuO9kOL9tPem7IuC8Lppk+XW8YYUqtCJapgFFJqJJqvFCQQE+Ct&#10;WZ7MCTH1c+zLs4wzgngLhjhXDpSaajwXBsOw2lkyZeSXJl01JLlABCbfwElhqXMeQX9m17iWFYvW&#10;Yt3ouJ6MpGEVNRg2AU1bK86cTSZZrJiQtNhKQEhCgDaZHtSBShKQgpQyQyE2ZtAGdgCQm9rBzHz2&#10;+3Xr4rdfHQMvOWnpZIzMbqFeQokQkD+tCIciwiTHHoDpWXo1slDMSAnTqiJgQlKI0DUCCWCfdpF4&#10;okvBUS3zKUwyuo6FwQBuBoPQ62gc7BnIMhRQtIIyqdQU6gApxpobaH6RcJBKVOonMxb1cEN/6XWJ&#10;JWbZUhR8oABF76b67xwsZmqQBCTIMPvEAr+zfHBBsrJYu4dLytQRAgwo3uCPLTBsVslvybFl414h&#10;wyZV4TieFzAAK2gqqQqZ7TpS5ZAYsASfx2j5g3xMOzyd2f8AfX7bsHnoXLTN4xr6mRnQRnkrUlSV&#10;pNvKcxYjk21vqY41IlzaBczLlmSUhWcDzEKcaXL3d766NePnU/Hv4Z/oHvtY/Wfuv7snFqaXXpUE&#10;WnioVMZeYAO2S2rBTdT2/wCwPqhj4xGWI/03I5mkfeEsvVMTa41UwomwIJ7DGk+LMgcjREYzJ0zB&#10;iLHUCIBkhr7xPY32WOI4oadf2gFaOTv6kiwH3CKhLo5CUkeGizOdcwHMsWJa9tCHG8Ip0hViSxJI&#10;BB6knZv5bw9QNgXfUEaGw93Fhp+Ee66VKiXEgGAMLEA2BgQ7N+UhPs3c45VWr1Hp+JIiJ2e58vZB&#10;OPDAvu8U6dh0pa1EJYu1hZjke+lmJ3F7NDKZhKWUWAfR9WA5sTsH9S0XEgEqINhZmvsXub/MQ5RT&#10;JUxWqxJ10AAG3Wx+sAlkISM9MIEBACVnEfCfG6juVcFgArAxna1H/WSKEe5Y8pA9bxAO5YKxacvB&#10;klakpSLkaa6Xvt9bN71ql4YlqbMkEApLf3iVOzMdve9tCIuampEZrAXIIf0KiHazPs+kV+lpvIFE&#10;DMFN0ADpvzOt9QRziX07oNCUomYiXoOlWAiKXcbyRJs7KzeK/N9crwChUIJ03J3Kgu6SXYE22WKJ&#10;Q8O0su/hpBcFJNw6XBazMQGLjX3i5JGGol5fKAQrNpcbkMACwuw6+8PEyhls4cAANzOunUnSKnKQ&#10;5CjdvpoD6fzjacn0fJUBAxowBjpLTZAg19End8oHGr5vqmZqg/ErSlewJO40q7A3A3/csBpaOX4i&#10;lKAAAca7pVfR2fkNoqHgZWCRYAu2tydLOfwDNpBpUkpS4u4s+gF7a8yX/mYMlKtyQ27MSfSLvL0o&#10;wkNACgYkkWsNP70CV74oKmYlOb1EiKA+QAG4YK53Ztu8NkygS+QsBdmHpqGPygwkJLghttNXf7uk&#10;O0o3ax5MNvTmDrzg6qZYZgNC9300B/lFzTpg04yIJDQNv7nN+dB3sD9YtSuQQNSBFrp2idvoL+iu&#10;MUlcguWTmTa7h7ANbWx5N7wlVJ5swAZtNbsQT1N72PyiqCUpnIIDkabgtbneFJlZiAFAElw4chgT&#10;9envAvgQlK0Te+0bL4ZR3uVE+zG2M/STH9YWADEjf7t7b/dI+YNkHRxTAlm0ItoD9Ot4UqhlKBdI&#10;D2ygDmSOlrevSKuUspiPN9fnCpaEqWxSGb8/11fpGfoMLAgIjgC6+FYFboe/4rP0uQ8wkQgCSCdl&#10;E2SfobEku22LZqcJkzEqIljQDL6FIcc7Pz1U8UWfw/KJUAgAm32dLhmbQO766coyT+6omEMki5ci&#10;+wbXk2/OGdRSLAWUgEmydzlBD3awDq306iK7NdKy+mRnTBCJtEA6T8EmXd2Ox2vzaTlur1oEQFWQ&#10;JIQJsCTDS73Nye9njFv+TQTNJLC2YElg+6Q9nIGt2f55D7POHkzeMeGUEImBWOYSkpJBcTK6SkpY&#10;t/CSCBd4R+4KWnOsklrpcAkFRHNgzfWzxfnZXhiVdo3BSFgrT/lNgsxSRv4dfLmMRuCQHGhBYxrx&#10;6XTmDKlSEdI1Aq/3acQgAP1b9rchKyn1utLQZVnoMCR+rIRNMyi2kU+yW+PpW90DDpODd3Psuo5S&#10;BKlyOGKQJQgMlBVLlqJCdWfYC2rRsmmeQEhK1+YFRuWBN7k2DfIxgvu7SkyOxfs+loskcP4eyR/C&#10;PBQz6auzNYdNM1gGwGob+euzPrHyO8SVNfXuql6pf1jnBMIjzfpFQk8sI27HuRb2J006endO0yf+&#10;SZeQViRKlSkrHe5F0Dy2AHaJhQoakXLW9Drze/O8UziLCaXiXB8TwaulJm0uJ0NTRz5a2KVSaiRN&#10;krCgXcZVMRy1EOyV5Ert9kAlruzkkN09gLQRKwwBJBIY7u5PTkbdLbxTBxqRkCpwkJf/ACkxPoOG&#10;OR5he+LOEhJiRJdtBJYI07bABkEGyfd4+Xt8ZL4evHPc47e+KuKzhVVP7PuP8crsXwLF5EiYaNEy&#10;rnT6idRqmAZULlJWFZSQSk2Z3jjthGKTaeaJyJKp9V9iUgAEJJBS6Qx813e+r6iPqTfGm7vXBHbf&#10;3Eu12dxJS0icW4IwWp4p4er50qWZsitw+QuZNkoWRmAnSQpDA/aYmxL/ADFuzngyrx/G56pctaMM&#10;o66oRPrMpyLlomTEBEs7k/ZLaAPaPYf2NeIs34ly0enDVPMdPrUcvVID1QkKREuTaALLtwLs1PVB&#10;l8llKmZzWkUYATnKZXlIpgxfqQVEXJe18Zs4FoeLa2gp6mevDsMoppUUqmSBOqVqSCUhmswSRctm&#10;fWNg8ERMMpEnEk0tamWAgTEyBJmAAhiFJYl2APUF7GKXguECnpZUlKQKem8kpA1yAFIJOr2JJ1fm&#10;DF80eGpSgKFiToB/rEDTqQXO5j3P4d6HLJ5WBqgSlUjAoxAIAFGQCatc/K/Jx5G8Y+LKOdq1aGUp&#10;UsvSFSUYypwGqQEqZiCU7AFEksWLWHciRg9OsHxFyWJIKvMAbulRfVjZ+Y1tG0Hdf48X2ddsnAvE&#10;1HViZIkY/h0pU2nX50pVVSgUrlg5gHAAcG2Y6RriMEp6qWqWt2WGUok+UgllDTQC+jkAGKaOFeIO&#10;GauRjnDuKTDMpaiXWUagoqXIq6NaZ8lM6W7LkzGMtXJRB1FrjqVGh+iZihmMuKmXzGWqZarEbmnV&#10;pxhUsiDriSLMkruMc3ysctn6sY/1jLLZwVKJoGtaBqwq0pU5iYRiIzv95Fvi/wBP7sr4pHFnZ5wj&#10;j6ClRxLA6CqUxznPMp5ZI2zDOWBL7uWYxlaiw9ICV1KQuZmBCTdLOCzMxbUnYlo5efCP7fqXvCd1&#10;LgvHZ5ky8d4epEcO45Qy15l01bSSEJWsIJKhLWtBKCWcFj06tJR4SCVEEgqNgxAUpSsra/3QHswj&#10;4n+MOnHoPiDq/RzGdM5LqOcoCEhKMoxhXlGAurCBfsgjfH0Y8ORnmumdPztWQqCeTysoSKlCcjQo&#10;ynOBFtOrV347ggsvKhIDGztpZ9ttBYe5iCrMX9hz94AVlyRysD9H05c7aQoLuAWA6Axq25e52fPs&#10;8bOAAABYAAAdlx8sQWBICQTs5to+m0LJAZ99IbmYc5uAljux2623f6RMqBe4fa9n+pO28YolJ9ku&#10;xiRfe6Pvb3KX/P8Au9T9B3wcAAkjdvppElHLcbkfcff6w3zBhfXduXrp8ojMnn9D+UKif5c8K3qw&#10;sIZxG8gCUPkTFfVj0HysXOeQ+v5xIzWcWcdD682hsuayCpOgDu17G9rva0CQtCsqiokMWGVi7kfU&#10;B92dtowggljYBn5gI+xkB7nGSlGIBJsSvz+eD2OKgmYC4JDukDVmLvfSw6wgrJt1+VifxAhmVpBL&#10;KfkGI0156n9ck+IrxLFRDgOwI635X+UPhT1hgjjv/gNuz/dgMqwsvRv1MUN9zcb725w9hOYFw4HV&#10;+f62eG6pqiClmY68/wCTH5/OGyjNzJKSSktrsARmY63D6+20KaUgncnYBHmI5I2Mg+N8YK4FjzyS&#10;tlfn17v04eqU7ly2wGZ7FtG94kQXczAOQJb11vf2aGzqYsSLWY7/AHawBc5QVlbzZgnzbjnYAgkX&#10;u8EjSYiSB+qfX9UF27Ddkly74cK8S7EMB8i6KHcDvbbnFSdiCFm2tz9Htfr9YTnZ2VnIfUgD1LE2&#10;9htDabNy2Cc1lWO5TqCXsLG/Tk8NxOWtTBIckkAA3tzNrk/prFFKmSAgyUztx2Hd8W+uAGpM2MmP&#10;8R/Ln17nD0ziopJSzX135G35aRwd/ab1k/A977aSLn+rZfb/ALrrsEJHs31Hv3elJUQMwJLPp6cg&#10;0cJP2nFCR8D3vts5I/q135k97jsCf6kj1+UBzAjCjVGkF0pgL9UmI2XyPu9wXiT04as/kST/AMsy&#10;pBPI/SKdr/IeuNy/hczCPhp/DtOUZv6jHdJBJGrdgXZ452Ackaf4b6TQpacqbeZ9dAQbcm9o0S+F&#10;xKJ+Gh8Ow5Qc3cZ7pJu2/YFwA3zHO1n0jfPw1c+W52a2mlomUZCVCgAEBTgnZ+SFzzZc8LvbVupV&#10;R/WWcQAIzuavwP7Yhm3p62jvhkJYSSpbEMwL3JcEa82JPR7Q0nSMxBQWQQqxcM5F7Df/AAiqLkiY&#10;ACQ38NtG125c/aAzQEmWlQJJ5MwPk1cEi1rNfWCCS0o3DAN5WMQOA0kE9kQXtGcZggsuxLG6gY6e&#10;EEQTza4DGKUKdcpGezPqNX6joGG7390eIQElTJJJcOC7M229y4DDRorJlgJUMoL3ANm1B06X9Ypy&#10;5DzkqWPIk5sqTqDew6l2fYweNfSjORLs77qI7+/4s3GARy4PJNwbhWcWLHcMjvtycCEwG4H1/lCc&#10;4DsADZzz2GwF+kPPClkKXldR0caFtzoGBHJ7g2EM5ktaVKtezAMWZvnq+m8EjVEgDwRbjkDY+++1&#10;jfGfClGJTRALB9Isr0ZH1NtgtKsxAa56/r74mokCzv0D/Ox/CGIzgqZNwSBsLuNem94dCYu7ge7H&#10;7mggIP8AvB/cTgYkAQCA99Jux3/POFpzBxq2m3yP5v7QpTgW1/XzgKpoBIDerHpqWPM7QUKBS4Oz&#10;6G1v1zhcKw3btpY472d+d+fmqBZPtW3tcX2+5oXnTz+h/KE+IkkgG45ggatyP3Rhv+H4bfuwjB5H&#10;1GFoWpQchnAGg0Gmo2c+8Gyksp2LDZ9vl0gUSM/J5cqiwFwl/Tfb09YbKIIsA2LrYMA/gPwGHAkE&#10;EE22ufT+Q+mDhILMPTf6ENf09OcQUpSoWGYuQ12te4sHDWJ9OUN0znAABSNACkW5W1aCGZzy729f&#10;dx7NA9Mvy/T+f4HthZFgXJILRsAxHUQOP1vkAMAqZYUQ9kgJSkCxsB6tcH1BaKbOExKwkFQCiz6B&#10;Oz3FtCdYq5JWLgPtYuLH7i7dB7wCbKKpZDiwLH2uNNbsLn7XpDonSREg3IaKKKtcbrCiIMNZl+so&#10;j20k+4IJJFvfDIKUkhIYi9mBJ5XY+/8AjBpc0pJdIzM4GzWckcwwYgAC7h4a5Mq05hYP8suUWN9Q&#10;RpBMwzPyBbnt+uUSjTBj5ZORAICsyY2duDJ+3fAgS5CQAAKEmwdhw1c9+Dh4JubzZEp2GUEG9tHH&#10;PVn+kFQpw5YFyGe76nWzODdwNIYeIlAUQQ+j3d2DW05PbpaIE1zyKemj8mDF/ZoGYGIBbPNhc2Af&#10;cfibeuBgiJ0vVqIuxyIg9wnw9jbD1bFLWIBJL9XLaF+vpFsVmDzJ9SupkqQ6kEMQQygpTkHW7tdn&#10;bravhK0uxJBPTRy30LPvEis/YULmxUAQzqJF/s2DPYtvGQqShcQLMQhYBSNMb+0h239xhuZowr0o&#10;wqR1KUdKD0uUdgd7BC12gnaxV01ZSJJmIKkJUkpIYukku2pcHMGDbM2sVqiw8TVE1KVgeGSkiwKj&#10;9kFh1uNeTmLkKEFBSUCYxvYMbuSLHQMx3eF+GmWHb7NwTuW5AEhmDWiSc06ZhKKlKJ1G4v5NWxs/&#10;NuyAB3tDpdKoGvSqSkQIStqGkaf7MmJ+UDEXsSPReKX9o746x3jztd4E7KqGqn0fDXC+FmdiaJcx&#10;Qlz6ucqWtMsoSWVMCLsQWBHN489HC3CGE4HKRLo5KROmpKZtQkDx1JUAMuYglIJPmNraXEd1fjoT&#10;UzO9ZWyHfOROXc+VSZS0IBvoGYDkQWvbiNMnmnQUylFM1QU6h/CHAYam4Or9QbBvoJ9hvQcjlvAf&#10;Rc1MCUs3SnmRAggSM6kYm6AvpJL5jIjVzw/7Q/E+dh13PdKyFT4FKgadEygLkfCpSBJAFgJSBDFi&#10;tyCbkkHDpc5VLIkywmUpOdKABJlrSRdRT/vqyCokvqXvYxXBUJBKULCnIIIDCwOUDawewbSMfUs3&#10;wUpSCRmUXLuVHQEnUk21sCSXBJisU1WctyMyd36mxHQMLnm5j0T02vQpSgI04jliI0xCgNPpsnwn&#10;yXxfP0sxWJlKvWqRQH9pMnVLy+Y+YpSDAFmdiRe8krQoF2fK3QKABAtqxPqfrBUS5KjmUHSkZmLX&#10;uzaejjoerUCRWJbKsjzEgFJ1J5h9WAYWfTeKpJnBBzKZScwSQdxlJvqCNATzPpG1ZevQlpElcRJi&#10;+3w7gG4BMRvsEQWA9dqUKlJozBYSNzsbbLZPi3cY9Dvwbe/zgPYP4vY3x1Pl0XDONVkyqo568suX&#10;SVk+ZLQqapRyh5gA8RR1CQeUevPhfizh7jDCqPGeHsUpMSoK6SmfKnU06XMHhzEgl8qjlAIsCzkE&#10;Hr8w2ixGbSTEVdLUqkz5SkrlqlKUhctQPlZSGUWyj5X0eOnPda+J923932ZTYfOxerxvh6QmVJNH&#10;WTpk3JIKwJmQrUWIS7AaENHj77cv6N8/E/VM34w8IVIx6jmh8fqnTqn3K9WIjD4uWVozm/PEggks&#10;7Y7l9nf2wy6TlaHRPEAlPJ0P7LLZmOoTpwMqSp1QQTUAlEaSwQAQRd498WYEg3cFFgAzFkgv1JDu&#10;dQTAFVMmRUU6JyvDQQqYpTWADltrmxZnu1o4u91j4wXY/wBtM2jwLiuZK4XxmfLlIEysnIlU8yco&#10;m3nO2UkOXc2ubdbaLFKHi7D6XFcHxGlr6KfJRMkT6WcialaJqQtKgUKUGIPPQnSPCPiDwl4g8KZ4&#10;5LrnTszkJ2EZ1IEU6gcLQneJ3OxNm7oY9O9M8T5DquUp5npWZp5t6dUIyGuER8Msh+VgmKKDFrHF&#10;cxbHZUySZNPKJSvyLsxBQee6SABYb9Y8cf7Sn2CIycBdu2H0mRSpgwKumoRdQlJM0+IUjZU4ZSdC&#10;pto9hicLn5VKK0quMyGvo+pHMJ0ewta0cLvj48KyMV7mWN1VZSy1Kwhc+tkKUgKKJ4MkJWnqU5AW&#10;0LmL37Os/wD1N4v8P16M9WrNCjMg3nHNGlAj0uQ7d7FXquvSrZ7KVp1ISZ0yATMYx0C59TpL41O1&#10;xj59FPOGVBN9Qdms4fXXpFQSsueabX5G/Tm8UmmmpUlIIdwllb+Vw50LWF9wfWKon+L/AIxH+PpH&#10;0bycjOnGcgXUgCRuAQAxwXwSQirc449mIiJl5SDtdXUg7Dbc83W7BTxFwlY9COTlvx6RWpErOi7H&#10;VrOdVAt+vpFLpU51JSdLG+7Bz15atFyU8phlF3IGbQMSXd2NvweLKlAyBlEGUSL8r7jF72JuWXf5&#10;0mcqafKD5u/YOKHYEEb+t8GppA62KSA3qDfo3pzitygyAG8zkfU6/Ma6QxRLAUUjfKAbtbM/J779&#10;eUVWQhQNkuQ5B2di1t3s7abxsHTqcfKDFELUdtxAbcqxQt22ONdzNUlknYCQfZRABLHffub74cSw&#10;oDK1wU6mxBIJ/Fr/AFh/KBK7C25tcltvQHoYSmW6g4IAYOA+p6bnM3s8PJEtSlEgWLOprHRxzFgT&#10;Y9OhvIUpS8oB2CJ2F4AokC1yQLLy3eKSrUBBNhZtofqgcI+gKO+52cJSDLABuSW31U/Mc7Q4RIUS&#10;Eu1hci2l2vsBt98Hl04GUlmf21IuC2pNm0a5io5Ugsw0LbMA1uupL6xZUcsYiIR80oyJKAIPw+d0&#10;ASG7MLFRUr6Xpvck2O7BXvYsfTjApFOlOWwKjdRvqwIZ9hf3Z4diSFbAltB7sw31Ol3aEafJvQdO&#10;T7wsLLh22/xL/WLejTpxiISifKAjuCHAAEH9/IL3RFfOc5klo83CGwJ3Fikna11bAVS/QFyRfkwP&#10;NrvpzhAk5dAA/r+UHXdT2Zjp1Y7dXiUCMIglclnZGw2O45FhcDe4wgnLZ2JD/D8/MnfAjJQSSxc6&#10;l4jw0pIyi4Ul3O3T+W7QWFJQdCNQTz8zg+vp0EIWNuPTkaEr/njvhfiFIk2VibIaW/8As/iXuXOW&#10;HUALa723O369ILNlZy4a129wCGHpy58oWhIzKV6fiH+XOHgl5gCxSQMvqQouT6E/f1h4pCtAayBC&#10;VrkAD7oII3QP7uQMR51DCQLuOdzuD77J+jHIdFMlKXdOly3Umwf5e20ZC7JkJ/2TOCswDjiDCwSd&#10;HFXLYe5De7xaK5BAURqNWDC3X00dovjsqlpV2jcF5bk8R4U7ByxrJfMe/wB2oisrZcCVOEY6QRMN&#10;EDyQgQLbuMDsQTY7PBP0hQlJsAAnd3X8DZpr0x9Jzu40VXUdjPAM0JBH+T9Bluzp8BBdnu4vuL9S&#10;+ZVypkhIVMlzAlK7LQCWY7+hcHo+sWF3a5Al9inZ4SDfhrCWsdP3WWC7Dk28ZrmSApK0lByrBBe+&#10;pUDtezM3XUR8Ses5kjrXVTOBv1PPMskr9KmAVt6lWSuBj6J9O6eJZDpxFaQJyGTMYxAIRy1Aonu0&#10;B6E98WkJiCoSwC4SVEE2Yqy6vyzW9X2hExQUAWuwzJvqSQLgemnKHlVTIo1KTcpUtIQWe6rqBJ/u&#10;k8vYaxanFXE2DcK4HiePYtUy6HD8KpJ9bV1M+YmWiXJkyxMmHMogBkEkX1YAOYjwIqwAZMpDVEMM&#10;kmCfF9Y5s44ZOmacjCQIECDqKZOqJ0hAknSStrRAuHjnt8W2soz3Fe2ilq8Xk4MZuApyzZ00S1Va&#10;Kmcmkm0UnzJVMnzpc5eVCXJyk7R88fDeHcLwlK6DBqGXSUEudMMtCEAKmAn7a1AeZa1Z5ilHVSuU&#10;d6fi1/ENxbvJcWzuyXgyqn0nZtw9iNR4wlzVFOM1MsiWmfNCCy5SBLCpaC4GZStTHFymo0GUgBIz&#10;AEKLABgSEvYO40ubNH0N/opfZv1DpPSeoeJetZSeXPVjSl06lWpmFU0KEI0/jmM46h8XVrppMHVc&#10;HHm77aPHuXjOj0PpeYFTREHPThIgQqHSRSJG6A8w3a7oUrD8ObMMgAcDKLp+y2m5JL79TFcRSFJO&#10;gYBswsQHLMLO94eyZaZSWGmh0DM416mFTJiEkkl8puNyDbkdiDfaPaVPRAU6bER5SYkgFeUSs7Jo&#10;e4748v185VrVCQyDYG/9x7W3CG4RG1sL8USw4FjodgdnAvclrXf3IVLxVdJOlzPtBgVyzdCkkAqS&#10;RoLE3G49YYTKkKSWDJs7tckuwZ2ZiTq8NZgTPzJCmJKsugJJAYDWxP6a4rM/WjGLEdYH6puDaJWy&#10;KO4/ngVKiBKE5xMUbSDYZCJIta3yF01j0+/s+PH1dhPHnaFwPTVK18OcTUKcXoqXxCqRS1tOpP70&#10;hCTZCz4oYBrAuN49aBWQAFEkvz9Wa2gAbTTfQx4+/wBno4VxNPaDxji9RKUKOllLVTTiCQBOltNA&#10;JDMWAAFyq8ewB0+XzEsCcrXP2Wtpdj7m7R8m/wCkjkctQ+1Lq88vGMDmqOSzVeEAPLWq0o69S3kY&#10;iMr3JIYJZx9BvsXztfN+Aul/pFQ1f0aeZy1OtMhyo0akIUjv2KO1xtxhZmNsfqfuELKkjUgA7vb5&#10;6Q1KrJUpLK5CzGz9IGS9mYcncavHC45eS78Bbm4DHL337PnHTjWPA/W7nYcbD1B9tm24UpBe9zyK&#10;SOWvp9YGG1KmIu7NzsPLctz5WaBLIQASoXUA2uvo+/zbrEkqBdhpz/x++HfosCARLkEn2EGCtvuk&#10;37o7vDPjTABBsgEdla/4avwK4cEjmD6kfziCpI3H3/dDdSkpJdQYXcu36e0S1JKSCGGXoSLk83O3&#10;yhRTgZRQB53sACN7h8IdjhgkRIC61AkxIKA0y4e6Cvx64mrODZb2sAzctee8IJOiQ17HTrZ2bf2e&#10;FsLW0dveG0ycpJISzAouRsSH1I0vtDxGNgCCQUgGCBpZJ48wiX3AS3xmsGwk0wiX2/FL137nBvOD&#10;1PRO3P8AnBQSAwsPQQ1E8kgAJNxu+vpEKUADmYAXdy5s505Ae7Q2KiEIaAVsAiPJ3I4INvf0wKdd&#10;mMZR3QibG4MQ+WrG6+73OHClhLqUWc6nn7QjxfEB2YtezgjUM9+fL0aG7JVYEvzLn3PTk3MQGWtd&#10;2CeblwSw6W2I2aFuSAAj5fvWHm0sNcu3Oxw2VQGJ0kiTCQaZibjcgg3SfpipZMwYqsGuDq9g3N9/&#10;rvC00iQygXcfxAvcXLQuSgqkpzBlH20O7cum49Yck5RzZvygEp6JEQZRRJI0yHlS4siHsPXEujRf&#10;3iSCBcFA/dRfAW2xR4wFMhICgburMLaWA+oF/U84UJMsaDT9coICSLg9X2DlvwHuIhRygk7c7RHB&#10;kEpFhF8sEFv1QxLQ7D8B25+Q+g7YSEJAAbTr+Nvu/OODH7TglI+B933T/wAmzoR/uuuwPe7/AIR3&#10;oCg2o+f8h90cGv2nHKPgd99sBy47tbMLP/W77AidLfow2oD8OpuQKcjylp9fl+HGJWRQzmT2H+VZ&#10;YDgE/Hp2+gsO4GN2PhdKA+Gd8OsgEEdxXujvf/7H/s/H3/pzG94L3EaHfC7/ANGd8O3/AJC3dI/9&#10;gPZ/G96Psj9bmLWj/maPH9lTt28gxofUj/5x6gCG85m9+P8AKJ4VDOdeYgG4Yv7gA30Dt0/J5Apo&#10;GRRa9r+4guItKQFSAP7SPsUDfjcfl4Q6VJSzkNd7Pvt1eJMOQ+Q/KGyJ7JDJfbVtCbs1n+5odQjF&#10;77XP+Hrb8MHnExlIA2NgiDZ8lkEDfa5H0RkSf4RfXbTSzffDebJSCCl8zFjq1w+oa40f26u4iHAk&#10;F72XsPT6e3pjBJFoEXBBFiDuDimfu+ctYku4YhtS52vyJ9GvDKdLVTqZQOUuQwd2HXTQ73tFaSCF&#10;rJNnJYAaNYHnrZ4ZVEv96UhKrahwNHYPfqefTrBIVJCrGBXw5QMil94abbFb/wA9sJWETESSI0Xj&#10;ZsQJ47xRvswsUoT/ADMxLkC38IO5toA315GFGaGIJL6Es3X0PTR2ipTMKTKSDLUVkMlzqfK73FmI&#10;bZ9d4pE6VOlq80tQSRmcvcOBb625N6RLFSlIi5YCkB3JF0xswN1c8bV8ozgXGJlfc730vu/vPZfQ&#10;4UCDoYPKcKdTkMQx0IJBd3IuBcddYBJlzZrZBYM5L8zzFrfyh0JE8EJILAuADYsCQNOel9vkhNMS&#10;UTwATwNhf5AbPDqNOpUGo00LeVs+YxRue8pAjgAMN4WCo3Gjsxa1hvY7woFT3Ab9dYEoTJYKlJIS&#10;NwSb76bAamISpSgAzglidxf+XtCCQJABubAG1+3bBpAxJErEJjc322e+DwhUtKi5d/WEBWUi7jVQ&#10;a+h092vygoIIcQ9e319vT1P49rphJmMSGcevL29v8YlnUXcFQcH0bS4Dn3gjc79C0SJAcnbe+/t9&#10;z9YbpBIt5kD9E/SzQJ9Dg1ONOVpSRBBHG9pL2V9rM4p1TZWZiHHms5GpGgZzfXbSABSVAaEAM40U&#10;TcEv6hmsXh/PQpYKXAJAYjW3szEk66X1tFPCGSpKQUhLAncEEB+WwA6iDxJ2O8UQFwhvcHswbXN7&#10;4gZ3yVIQgRIERLBN7QIZ3CJXoeCL4VlBUNwSHBAuQQevICClKQCWbm2p23gCSosQzM4PyKdw4Z3b&#10;U6QbNmKksw2U+u/vpsfuh2INKpqnGRKjqgxurwPcoAgewAvbBUzgWAB5ByII+dJ2u33GGik5Wu7w&#10;pKlsPMyQQN7h/TnaxjMWYqwlYSVtXPGk9jfzD8exwdMxnI0LMOQZrW31bnDhbmWSASyXGxsFEk2f&#10;T0vDJCiQznTTQan20b9PDpE7yg5W8rZQL3cEbagEFwIFGiJR30ynofZlAgbppXt5t8E29zs2foLn&#10;6fyx4RvjjKWe91jSsymSFy2Lhih025mxL82jigsqzOQ7uAoqGlvXo30tHeL4+nB+LYD3lqTHJ1LM&#10;l0GNUk2pk1GRWRRWXJCmZla6u5AjgSupygurM9wQ/QW+V77R9G/sgzdIfZv4SFOpGR/q6cJpERq0&#10;81WjKBsSCAgfUn0x5d8a5WrHxX1gy3nWo1FpZVTLZeoL8oTsCeEe+KkJsxBcbFwTe5e3sDBUVUwN&#10;5m16BXPkA219YpAmlSSpJyghNy+thYXawLtrExMYkOWtfmd7AWZh6/f06nnTGSJI2aKB+6xZLzPs&#10;1w8asaHeI5aiGfu778h8s3ti6aeuyvd8txvfVyd7DUMfV4q0mtVMCQVsxIuosNmJe2l+rNvGPzUq&#10;Q4CiGNin10Jd72BGuxG0ETUKtnmlKFElwtmA0HqQG11dxaLfL9WlGcQSwAE9yHA7s2sTtc3d2YlT&#10;pkKl9iwjpcto2D5XuksZIHEFJSOnzVE90gSpdw4IcFn0AJHVx0h1TVuN4isTVSv3WmLJSlQuApFr&#10;ah9eZu5u8Y2lYwiScmHyPEqfKjMoBRUpVwQd2c2DaO7RdUnE5+FyV1GK1BM1afEyZmQhATexIYhK&#10;msbC+gve5bq4rTjKU5wpw0GUnpjpHw0yRcCzHCZtiDmOkwo0SaNCMs1VUKXxgZ1ZGRgXTpC0R23N&#10;vrlDD8bquHVyq6lr59NXUwSuUuRNWhQWCQnLkIJJOUJGpJA1MeoX4XfaV3j+C+y6v7Zu8Lx9J7Ou&#10;waipAjhz/K6eqXi3E85MuYmQrDKOer94VIKZaJaMiCpZWFAJF447dzvu1cIcO8ET++P3sArBeyDB&#10;FS5nZ3wdXI8PE+0TFxNelm09DOaZUUq50tMuikJlq8dSvFWDLAMZK7R+8Rxn3h8YlYtxcRgXB2Ez&#10;ESOz3s5oV+DgfC2BIQkUKJtIgiRUYpMlJC6ufMQSlailDBJjxv8A0qPti8JZPov/AAfy+T6d1Dqk&#10;Zg1c3Vp0a9agImmRGgUo1ZSAjKodWkaxECRcfRP2A/ZB4o6x1alnhVzWXyk5xM4iUo0Zxl8M6dJO&#10;kRAMr2vYFfe9inYv30uxTtew6XU4dxRRUVQsIEmViU2XRzqhI8pm+FMUMuZ0EgsQVC3Lkp+0Q9vv&#10;BvBfc0pMGVX0VTVdoePz+H8CXJnS5smqnyKORWVSJS0qKVeFLmSVqLsHbUGOLuBcR4rhi5c7CsTq&#10;6KdLUMpp565bZ2UWyFJDkX2fpeLP7euGKnvJ8G4TwN2qY3i3EGB8OYlVYtw7Tzqyas4RiNZJlU0+&#10;opisqCVrkyZaTqNRYx88fCf2gdNo9f6Zms1IUY5XO0cxrBIHkqU5pJJWIO9g1j271z7Fs9TyGZ/Q&#10;FW10hGMUDJqk5E8bD5r0OPOrQTErTKULpKBfm4fQ7Wa93i4JJKiXDMol9iDy+nzjdHjfuG8UYQuq&#10;qOBsdk4jSyVkysPxEGXPKHcBM5NirzFjvzjWbF+x/tV4TnTZeLcJYmBKUJZnU8hc+UspAulaApwX&#10;d25Cxj6heDvtI8I+I8nQqZHrGTlUnGIqUp1oxqazoMhpMgydTsNztsMeQPEvgPxH0OtXjnem5iEI&#10;Eqp8OcoEaoF6otffALHJOwYoVISlnRoAEvZ3ZwX9dfS28XNTJz3NhZhqzBT2tr5W9ItRAqqWbkrJ&#10;M+nWg5FonypsopLsA0xIG4f6bRdNFMK0+VlEMBexNxqOb6DQ+sdl6eaOYhE0pxnExpyBgdcSfIBs&#10;C9wP7wAFxvyXqdGpTJ1xMZCxMhIbmISkAuCWmD64rcuQUhwnMoFgGBcEjX08zblhFXpJPmJIAKmC&#10;eQZLP+OrXsG1a0RcZVAPYAs2iTY7hg3zi46GSVuLggAnQlsummov7DS4fZslQpyNMWKCB7hU2NJs&#10;wj6gAckY03OZg04zErIMlm4ts3t25XIvhMunDgqYu3Qag6Asx9LNpzqkqUlKACkB9d9yQ1/uZ4KZ&#10;KUhKSCkAHXqT05Bt2BMLSEpJVqAEWD6hhu3LXr6xfU6UIQ8tiNIAIFwBBhfLcXY2xr1WuagbKdgE&#10;BuALNDhl/q/PCkoF3u5J/wCi4H3AkxILDlhv6NYPt7wJc9IzDTLcgH+8bXJ0vuwN2fQMJlakksQL&#10;MwNvoQPx94L8alHTqICRZvc6I/d+m+7HJw2FKpULETsEb2BEVt8ltxffFXKgGfcPZj9XiSlu9iD1&#10;t/hFCNWm7kkBn82gOnN7/rnL97QXd+t/v/nEf9Kg3rAasBZeSx9yPoR2wX9Dm3sSuD6Ec+34d8V4&#10;LBFyx6P84l4iCopBulnLW6jrycc4oJq0vu38WpNvvtzggqEkl930v1ZuhZ39RCjNwJAFSN0EUySY&#10;JXBJR23u7lYb+hEXLulZ8jhknn8DzavA3BF2L/KHKQrOSkblhrZh6aMb2+sUVFakiwLAP0uW9ddP&#10;fWKhLqXGbS2gD2JA152NuZuWEFFcSQjKJ5Y+V36j/BcxalCpEMxI3iz66ez9T27nFUkAKP2QzE9b&#10;HV9fyeKjLSEgOLX9Lj7RG+pLdTFKkTAsywLAGzO5a5Hty6xVEKZJBIFm5td30H16weMhogAQSi4g&#10;tDUxtyWCQ9iLAhYrK8Zaj3sUWSBtY3JXKHf1xKYgXLBTu9rgX1Z+X1eLw7KwJPaNwYtVgOIsLzbA&#10;NVydxs19PvizpkwJCiku4OxYEBr2u5ttDrh3Ghg2P4RiRJaixGlqVEKuEy5iCSk7EC45kcgYUxhN&#10;fEkBcxiH9105AkcrS9zc+mMpiZhKIuCgQd0EUB6EnffH06e7aozuw7s5WkWPDOFMRuE08slTh2tY&#10;Wdms7xnIglwXAJDG12uQLfPXmI0j+Hr2p4H2o913s2xXCayTUz6TAaemrkJmpmLkzpZMsoWASUlI&#10;0DOxTyc7tqUEgKUyWfUsCSHDE2JAs7D+KzXj4c+KcpXyXiTruRzNM08xlur9QoyhKJEoiObqRAIN&#10;yCBqBJuybBY+kfh/ODMdC6Rm6JE6FXp+UqRmBcuhTASZ3AiQAEWDsThnV0YqaciakOF5gWDhiCSC&#10;2hAHsOscKPi3dtdVgHB6uyDhrjbCuGp/EtHMk4riU+pPjyaWomlCpXhS/wC0zEAKVySoR0V71Pe/&#10;4J7AuEsVmz8Rp6niNVLMRRUEqcgkTlAeCVJcqYKGjC7Ax5Bu3jtQx7t57RcR414knzqxVVUTVSpM&#10;9SlplSjNUESpaS4SiXLyIDC+Uk3LxS5DxL0nw7n8t1HqdAZyllK1Gr+gsiOY0TjIU58fD1CBmASD&#10;EXKNtzyfgTqXi2jOhkzPKfHpmH6YIkypGoKUdcGLzEJSETuNXCxrdgvcnre0jGzhXBnbN2e8QcX4&#10;nLmVdFgeI4nLw2orZi/EV4Qqa0y5KZkxScqElZWogslTiMAdtfd67Ze7tjCcG7XOAsY4WTOVNRh+&#10;MTKWZNwTFPBUErm0OJSgulmoJIspaVKd0giNrl8LYTNmS537qmXUU06XUSKmnUunqJM2SSqVMkz5&#10;JRMQtCy4IUAHPKM+cOd6TjXs7wyl4I7cMJPeS7t2J1VSjivhXidKcR434IpKwqC8Y4NxieF1Mz9w&#10;TMVNFCuZ/vcvyl2j1V4V/p15qh1bp+Sz/RcjT6GY0MuaMJClWy9KnohH4EolAiGmIjKJinIIljk/&#10;iv8AoWVauTzed6d1nMZrqQp1MxOVaLFSoIwIBBLDLBRJIIHtxnmrC5XiyjmSEhSSDq4uHsCLgk6M&#10;ObxTlzfEzzHYlIdjbyj01uzM5bpbeTvbd1bBeyzA6DvFd3XH19qfdJ46n5aPHqYmpxrs0xqeUzan&#10;hni+mllUyhmUswmRKm1CZafIUqOhjnxW1U6Q1RTKE6kml0zACwCR5S4t5mcgPrH0A8L/AGi+G/HP&#10;Scv1voOaFfL1KdM1oAxNajUqRpSlSqANThrUidiOXjw517wR1rwp1Sr0jq2WlQzEJEUZzjKMKsYy&#10;AKJCZMRJXJYve1VnLILFyHe3Qg6bk6agOIBTqnVFRLkSUlS1rTLSA5UoqHlAbcnKBqbsDeKL/TTo&#10;WCLsNQ+ly4B2ynfmBsI3P7hXYLiHeO7wnBvCFNTTJ9FKxSlrsTSmWVpNJTL8eclahYOiUo3LEBjb&#10;VnXPEWT6bks71DMVRHLZPLVcxVkSgIU4RleWwKBCHZc4j9P6TmM3mctk40/7TM1qeXgvNecqcTIA&#10;LbWXfg49bnwRuwOp7Ne77I42xamXT4lxelM2QJ8oIm/u6ColTkBQzlQCeaU3s0dxwpRNtW/u3Zz0&#10;jG3ZvwNhPZxwZw7wbhEmXT0eC4XRUcpEpAQjNKkIQtYSAACtQuBbU84yP4qUpCmykjcXPsPUE3j5&#10;E+PfE1fxb4s6x12tIn9Ozc50gbaMvCMadCFiB5aUIRkE9QJszj3t4T6MPDfhvpXSadjlsvATQIEq&#10;k4U51JlJmUhK+1wTc3gqcsSH0azvyIF4g2IFr++2xFuUNSoKUpYJSSxPlBFhq720OutoSqbkSXzF&#10;mfZ3PInrGpgTkAIS8zBLKGnyEXKd3wNjc83/AOkTiXKR3Q7lCKu97ncfXBVkKB8rE6HMdRoduQ9I&#10;lLWCksS7Bi34dfp8obCYsuGTlDEAAAl21dx1tu8O5FMqZ4aiWDElx8zZtj9egh8wYiB8w1G4ZsVA&#10;+rb2Fu22Mo1qlaZjExsQeSwSAA+DaT2TIusLQELzJylwkgE35HTckkfWJokzTtlSDYBx7FrmxG5Z&#10;ocplolqUE+YhwXcEsxG1muS3PpBEEHMkDk9+bA7WZrav0gAqRhEgESkDEgkEt6AQ7WIBJCsX64sa&#10;VGSGoDSUSCghpiUh7ruwSbLDOYhSJYuXzElQBNk5QzsW1NjuIpsxRJOUOXAI2H8Jv1f2bQxcCkZg&#10;wZnJI6ku/wA/vinmjCpqiCzAMNjclyX0u4bU3h1GrABHcAloESJlDff1+uxRw2plhDzwMtUiAQyY&#10;gmIiD6C0ifd2WKakmW2YPcGxc+U9BeKggJqAAoEAB7ixCgzAauAX9ASYg0YsCrT6Ntu/WHSQEJSC&#10;QWAGnIMNAC7Nq/KHSqRnpSdtCBDJMbJJLZG23BwCnRqTlEyDgCBJb3MGQnsCTyCjtbARRS1M6ir5&#10;CzgE2YixcavDiXTpSXyiyVDbd+uoD+rQhRIS27sWG17AsPdveATZqgWCSzEWJGra2LkfnClkeY73&#10;I3ISBLfKFrn0xJhRoiqAiSQ7sXEaaPHY2O4keAMVAKSiwGj2a36f+UJK3zOPtddNenMkxT0rUQ5S&#10;bFv0G+6ELmTEnyod+b+ltOkM+Cw9TuTtdeX1tYAA774kCpAW1CyB3sgBur8due2KjMnKBSztoQ9m&#10;HNgxckfKBmcVBiAHGl+jv/iIYy5kxVlgMVEOx0YWtbfmYWtagbJ13LkWJ2A3/G0OEIgggIr+A4uO&#10;PxsQhhKk4GJiDqJAILSIIIJMrsP3YIJGHAUog5WHKzNdt+vN44N/tNq1f5j/AL7SNU/7m0G9rd7r&#10;sEIb1t+jHdt5wyl0pHK2pINwx0IP3xwe/aac5+B/32ipQN+7cwAGn9bnsD9N32hlbQaNZf8AM1CL&#10;Bk/D2sbbD/s72BxnTpj+sMg5C+dyoAbRNamAPfs77emN4/hcTAv4Z/w7gA2XuLd0f3/7QPZ/oG0F&#10;vm0b1+MUEJItz0HMOTo7s/yjQz4Xilp+Gh8O91gH+ot3SBYaN2Adn4y2Bs776MCLCN6TMXd1BXrm&#10;L+oIA9Ik0SRRojTI/wBlTOqxBCgD2b1FNuI4Ixq/UYQ/rLPFt53NBMgh11uu5J22KXZ2JwIfOkdH&#10;TaC/74jKrVhm3D6+9xv9YphIOqU6M7G/rdvpC/FUm9gN7bX01vBWUD7fq3H3e12OULet3H+D5SYi&#10;MSEASQ7mOrYE+459VecyWqUtISFKKrjRgpIJHQO3zbm8Onux9uvP0aG3jlrpGYXJBLMdrudr6H5w&#10;jOp7FuWloY4xJ5fZ223fZl/MC4AwojMiIKCjud+Dv3t2Z793sRDETCzs9nGz7h/5QTx18k/I/nC6&#10;x6/T8/kH0eaJemDTFJSBmBL2DB7n3EJyFCFBLKJUNWDAs922YnprtDdUxUwB2FiXa7nTppB5ZWkM&#10;pOZLl1ZmOgBAD+hFtTDhIBSFld7fL8PzbDhRnIMDcsR352vvckIhHbYrDgqZByuVBASkFmtrzF97&#10;bQzqJUyolAEjNoNHZQDvbc9SbEtC1TF5mQi2pOpsHLnfo2jQVGZQKijILgX3YW9E5eru0YJIlC5V&#10;/fTK5HCLDTZawMgQ+8IqJAIkAb+UX7gkgFWFw1gMqlMjKlGUAZcwBuXIJbRrsGOz84eZbAFDtuSH&#10;+cQkpS4yl31zaXBI0bbr6QoLSTlylPIuG9NByOnOFd9gxyva34D64wEjayNjblEnbdgfTAJ0oqSE&#10;pSgJVY5mIvzcbMHaEpkkWyyyOQZ9TytZ2ffmIckpNiXBGmo1fbeJpCRoz+t+tvrpC6zbaxB25C/P&#10;zOENyyATy4xLSXHCwzVToUFAIGUnLZOwN3s72f8AG7xTJ8uZTArWPK2awYHYtYsx21Ou8XDAqyQJ&#10;shaSfK1gRo6gba36w6NUxqU9yNQBDTUoscIEggnt2wc0PiUj8OMRJRVr30Eoi+0Sy3cu5OLXFQpZ&#10;OUBnAGhOjn7vkSdrOUrDXsNrHq+t4aqpzIJZyAo5VMxY2vo73Z/T1nKUVOSTrZztp98WMDGQ1CK/&#10;ha/He3DDPOK8RlG0xcIe/liSe+/52w4UAoOOotzd9w+76NZt7CVISQoFyNtNyPcHNfq0ECykKOUk&#10;A6j0HTZ+cJVNSFpDEnkH3JZzuBY+j+kYYlkgp7Wfb178P02whizE7GNmeQTHc7oaWN/Z4YTU+E40&#10;AbVgLFtW0Py05RIWZtB129YTVqSZigsM48rXcBV39OlzCUq8iSA5yhwOYsfkbfXSDwiwky3s7Be/&#10;fb3FsVVSGipOMQBESCsLAimd2NwSSTyngq16O27N7fL3aFAlwlJexJtYaNq7XB+cBCX1F3LB/wC8&#10;Q/3QVMpRUQLDKkgm7sLp0YX/AFeGTMYmXYCIHJflB2t83/i+kJGY07sD3cohfiO3viLpAKbvzGzh&#10;9/fWHUoOlKQ4OUu4+yp7B7G5Jv6sw1UinVYlOYMr6pIDe7H1tpD+nlBKUiZlWtSiDuCHCUg8muSd&#10;feAGqNoIyKFlaWqJBkRf1Hye6xOoUsxKTleIBAb4jABkjm5O7N+Mck/iofD9ld8jssm13DkuVL49&#10;4foivCZhSl6hEhC3kPrmWEgJ5rI528H/AGy927tn7DuIcUwHjngnHcLGGT1Sl1k7D6kUs1PjGXLW&#10;id4WRSVEO4JDEmPqcJlJIUiZ9hiltQQVhxcO32R89gYw52o937sh7YMLq8L464K4fxuRUyhImqrs&#10;PplzsiS1pxllYX51ZTmca6iOp+AftX6l4MpR6XWjLM9KjXNWNHUQaIqmBq/DdtJmDJcSfYY1/r/g&#10;rI9drnNiXw84YQhOekAT+HCnCJku0YaQeAEOH8q9FaRmQt0qQ7oXYi5cAFrgAMSGvy0N44UHTmvq&#10;776c31j1p/Eb+BNw/hOCY52o93SRPkGkTU4jiPC6EmYmVIlo8Rf7llDqQhlNLIPkZto8nXEvDeL8&#10;J4xWYFjVLPosRw+on00+nnoMtaFSJikKdKmIuC4b7jHrnwb4+6d4sywr9Pqx1REZVaEl8SA8gJlG&#10;xRJIB2ZCN8cW634czPRa/wAPMUyISIEKqOgoRLBOzd2fkdsNEzCpWUlgogOSWT10Ou/L0h/Lk08w&#10;Ilz56UXYsRdIc2ItcEbvYXcsLTnzFpSEpe+twDb6s8Cw9M2dNWpS1qQiWqYSVEAJSFZm2GxZ7tbS&#10;N6odQlGsFAy80BIS/ZcATsQUGLIMA9sUhyWqmavxfh6VIaY3JcRbe6bFrBvGQ01eFYYha0FJMtOZ&#10;CiRmUWyjTk+5DO7WjoP8PTumUveR4qxntt7ZamXwz3WexWbNxztA4jxVX7vQ4/OwWml4qrhyknTC&#10;kT5ExKEoxBUpSgUqNMk+IopjTDuy93TtC73HbXwx2Q8B0k9FLW1Uqq4v4hMtZoeF+GpRM2vxOun3&#10;TLUqnkTpdEgkKnVCkIANo6SfEL7f+D8NpOE/hzd2GpThPYt2PUNFS9sGN4KpMn/LXi1ChVVOC1lT&#10;II/fUy6lRq8WmrWsTaicumPklZRyz7ZPthoeD/DuZp5OrClnqtE0QYSEZQ1wgCQhaZAMRIJIncDV&#10;1b7LfsvreJ+rZepXjKqNVOoZTvpg6bXAJRPII3bBFsd4nvOVnfF7WpHEWDUC+Ge712XzDgHYnwJT&#10;oNHQLpKEppRxLWUCMslc+qlISaRK0EypTKT5iTFDoMXXLCikHMpeVIUWCUpyFxq1gw25WEYa4c/d&#10;cMp6Wgp0S5NLIly0SkoSEpQEpSB5Qw0drPYODeL5pqyShIW5WSWLaZSoWDaFiQNgBptHyI8YeJc7&#10;4k6tmM5mqs5mtIzDkZCUQaZCZKNu5J7bY+oPgfwt0/wt0rL5TLUYRqClTE0ACxCAQIAJPlZva/fG&#10;bMI4jqJExBUrMgDPnJNyAElDHUB1MWsA8XdJ4lWWUnzJ+0QLuVKDD2YPzd7Exr9TYsUhWY+UqISN&#10;02IDB3YgmxGp31iu02NrQjyglGWYAHc7AcnYgkFyd40yMDEjSUQru7sePl6W4sMdCE46Yhi6MmWC&#10;9JAS7hnkIYz1S42pYClAFGhJ5quA5u4JFuYPO1Vn09NiMoZpMmaCSwKUrGZvtEqBHla1mI5xhHDs&#10;ZKhLEyYUDKFEKNgp93cHR3fX6XXS8SKkAiWvOwexLOpRd9WsCwGoYjWLTI9b6r06cZ5POZiiY6UK&#10;dWcQxoX3T/dA3d7s4gZzpXTs/A083k8vXhIXjOnCQL0vg76Iv6p3wvFeyfgrHfElYrw7hdRnSFFa&#10;qWUFl9TnSAXF7u1uZjF2Ndz7s7xv/sjC01WDzi6s1LNJQ6jdpejJdwxvpqIzTR44uqSorWUHKAXL&#10;EJOdRYkhgWPytsYr1JjopwgZlCWEEFRLkqCiATcHZ+vvHX/C/wDSG+0rwqI08j13N1aHkJp1qkqg&#10;cfhIATZTiiBvG43OOXeIfsS8A+IL5no2Xp1Cb1acBCVxFg6VZItenfGkuJdyjiunTMm8OY3IrQgq&#10;KZFWjJMWNUsttWUyuoA3jEmP9inajwSJk7FuF6qbTJyvUUKDUBiDlKkodQ6u5uOjdacK4wopdRLl&#10;TFhyRmJ0yKAPmI8rglgH1DC7xdVXiFBWyVpSuUszCQoTci0m5IsoEHYMRqI9JeCf6cfiTITpU/EH&#10;Tsv1Gi4RqVIOnV0kU9SRRJIJfBV98cF8Yf0N/D/UqVSp0DP18hVlScadQRqUjLVSJ1WBFiQAFwLi&#10;+OEU+rRImKkVIVInywCuVOSqXNSLhLoUAQ5OpA1EMJ2JyUqCCsIBVLBUSA2daUgkjQJJc6WflHW7&#10;jzsD7POPZ02fimDS6Wvmo8JFdh4FPOT5czugJSq6QoOGcG4BvqVxf3F68yJy+FOMgTMJUJGLSiyP&#10;7YGWkLlnMoJSpCTbUdY9c+Gf6WX2e+JclSnVz8elZuQBnSzLAB8gA1gOQYIltYtsY8tdf/ov+OOg&#10;ZnTTyv8AWWW+JGMamWZkRqgHoKTBNnyACMWPX91ft2Xw4nirC+DKrG8ImU6KqXV4VPlVQmyVJSvM&#10;hEslalZFJJSzgF2fTVbFKPifDq2dhtTw5jdNXSSfFpKjD6hM5GVWVRKSgEhKhdrO4vHULstR3nux&#10;44fT02LUOP4bR0smn/cUV05NKsS8oCzInFSAoyklKyALh9LRlPGO1yTUYvKxDtG7KZFPXTJSmxag&#10;opdXTrdQzS5i5EtwVjMtWZJZnJjjHUv6amSyvWup5Cr0c1MvlszKhl87l5ulmKcDTInEngsSVrWO&#10;wx2Dpv8AREzVXpnTc9T6tS+Lm8rTrV8tmIqeWqkQMqRSB0EHjytkkpcVascU00pU6fw5jUmUGJmq&#10;oKnKxuCTl5An09IpJ4k8PKioEylmGykTpa5ZcKIb+0CQ4Y9AeUdlp/aR2d8W1yKLC5WFypMmpP8A&#10;2KqTIJzJVlVKmoWjMCkBSWIu55RcNf2YdkfF9DNFdwzgk5KnQD+6Spc4FYKlK8SWApyVLIbS27wH&#10;J/0zuh1c58LN5DM0KPkOqEtWmLpnygEE3TJKRaGJWb/oi9ZhlhUyucytSQR0kFkqGxFt0CErbu+O&#10;KcvHpJH++hTlvtblil73OvpaKnIxlBDKVYMzqGrXNy1yHseYNteluN9yrsY4lnKqcMn4ngFSZoMw&#10;UVR4shLBglMlRIAsL7uTta1MY+HlhSZE+fgXH1dJmzEqFHKrpCVSTMA8qVKT5srg5mcsGaOs9G/p&#10;MeAepxpyPVfgSkaZFOuDDTJUmDIW3ez4bRGOVda/o8eNOmTlTPTJ1wDIidEieogxASuGLol3FtiN&#10;DZGJyllH9onKpg5N9H2cWOvvziv01eFKEtSiA7O/MkglibBzdxrs8ZJ4k7m3bRwuT+5owviSlCjm&#10;m0NQZMxLKVlHhThmLgIdiACS0YYxLh/jHhCqMniXh3FML8IzFLVU00wyvDlrylfipSqWUKZ0l7pI&#10;LWEdi8O/aR4e68IHp3U8pXMgBDRWgZEyFIhxN4gamWGEB7cj699nnXuk6/0zpWcoCDBlUoyTGkBS&#10;AI5QIdgDbY37T1CJRCklxc6ku+xIH4u4isy6lK0vbRmtctewbc6H8zGM6bGaaYhJTNdmsFB28wBF&#10;3LsCN/nFYRiyVjMZgDMwSHLEnqA7hyw3fqOk5XqMUDGrCpqDcTdEUzsD+qy9iWBa4xzHM9Iqg+an&#10;MSaJkJAgAhWsLgm6PPJGLrq64yUqTYuEuGBA3FxsTaz6EnWKAcQSc5fd3LWbX2ZNmOm+kMpKq/FZ&#10;yaTDaaor6iblSiVTS1TlFSlDKFZAWHPM27czsr2cd17HeIjJxPjGdMwnD1gFGHU5eqmhSbeIoWQk&#10;kh2LjMQdxFP4j8b9E8M5WpnesdRymSpUomo8xWjEykIR1CMWSZSBKCILsgFjYPDngzqvXcxTyfTc&#10;hmM1mK0oxHwoGQLMRqlawHJJ2BYOx6h/CQ+Jlj/d64uldmfEMjEcb4JxaqpUVJkFc2VhskkJmVBJ&#10;dCEy0M4fzFLavHfDt4+LDga8Lq8N7N5MxNTMR4UqrmNnBIAUsJfyuMyksbO3WPNzwP2QcN8FYemR&#10;gdBJo1qQjxZ6ZYNROINzMmkFRfMTq24Dxe5oJUhyVFahlACi5BIDpfctp90fIj+kH9pfg/xJ4qzf&#10;UPCVH4VarMHO5qB008xWBpR+NGPfTuTudt8fST7FPsa6/wBM6LkaXiiZOVho/RcpIiU6VFQ/s56g&#10;LA2EeACARvjIfa12ucZdr+NVGOcUYnVVs6dMVNTJVMWZaPNmDIJKWTch+ducYkRLCMrDICkqZmIO&#10;ocm4ex1t62i5BIAlFIAToCSWOXkOoceoJ6RbdVXS0zEoQLoWSoqGvmBuNgRZtdQprx5Gz3Ucxnak&#10;hOcpaiD5rgFQbdtyCL7EOwBHrnpvRsn0vL06OWpwpwgIjTEbERp7+oIsT7nbBV+VKJoc5lKSsX8m&#10;UC6v9UPtex6RRK4BTqSsLBUypamKSSBmdLMUKCrgguCQWvFQm4gFyVyyEAFKwsixByliWGgc/Xcx&#10;Z1RWqRNKFsUZkJSty/mABJF9dCTqGJveIOqQiJkkGBiYm4NtJD9WtlbFtJaTEQj5oosNgCG4O7Eb&#10;gIl32xR+AO3Cp7nvHOK4ljOEL427qPbUTwz3hOyupSKzC6KkxIoljjnAaKZmlUeM4Wy5q5khEszE&#10;BZUXAMa997Xu50Xdt7TqLCuD+IJXG3YJ214EntD7AOOqVQqKTEOH8YljFZPD9TUpKkJxTBEzf6Pq&#10;JJUJrSklSQS0ZH46rcJxfC8VwHFES5lDV0k+RUpnAFGVctUssCGJAUT8w5BeMf8AdDqsT72vdv7a&#10;O4fTV8zGe17u28T1/b53YVVk0zsRxXhSknCo4v7P8OnTCZqpcrDptZOpKOWopKkISEAJj1v/AEbf&#10;tf6h4S8Q5bptfNVD0rOGlRzNGcyaUdXwRrRKGlzvYsWKAx5G/pEfZL0zxH0PM9TpZanT6hlxOrRq&#10;wgPiynSEakYgoGVwWOWhtjSxEuYVLzIKClRdLfZLny3GgPP03Meuz9n17tqcOw/iPtxxehAnVUqb&#10;h2GrnSgSEzpa5ZmSioBikADMOra28vvAfA9Zx5xLh3D8qhn0eNV+LyMKrcLmyVyqulr01gp66mny&#10;VDxETpM4LQtKgCCNhH0OO4J2Iyewbu2cCcImV4FdMw2RWVySgJUZk6V4oCrBWYZ8uh01Yx7o+3/x&#10;bT6X4GjlspmAZ+KZZelQlCYI/RP7OrXlYk6ZxMabFlULRjj59fZP0Y9T8YTqZrL1BT6BOZrQqRIi&#10;MwJU4AHUG43I5G7u8bvMH8RR3tdnIb2A/mG0gc2odhYsCUlLEA6NrzAJ1+sCmTAU/aBdJHMEuLjo&#10;AFafKAnKnwmA8wYvfQsTew0HKPAMIAxBMSZERepncRJ3Mnd9mXsDj1TVq1JTZOkD7oB/VBiBe19K&#10;N+xBIwVNSsCwSd3y9d73d2vElTvESc6kpdrWFgx0JfbY6w2M1SXTlT/EBYu5BvroW29hAXKim50O&#10;2odh11duftDopiMQrdl2Q2JO/HI9cBM5VGASFKJBdiHFkfUqyYAxUadU2bMACCpAGoTZkqSfVwkn&#10;3DsYuSWwTlBsNRtcDW17AG1oaUwRT06Qh/EWiX5WYqJSSq9/9UaAO4iEKWhISXdg523fa+jH1eIt&#10;UylIDUQGeLC8RwEu8rAn0WLbLUfhRjKUR52QgGQPhkMtv70SkCJHc4eFabPlBJUVBg5Pms++oHU8&#10;7wFczKCUkO6ri4bbRuQ93IgE2YkJdYKnIFi2hLah9n+VoGhaV2CSMoFyXdmbQDlCQpCM4yJYiIkh&#10;AgycDa10dW1iNziUakwAirg+4sLs8InsdksHM1QuXIGz+27/AIRAmDUJ1t7AkgaaA6QMlR3tuCTf&#10;1tZttXhH2VFWYuwBSDpYac9Nj78zGEIxYgRsEEbKPD2+6drj6Ac6kkNWoi1mbFBMbjcBrkftHDgr&#10;Bd06lzff5dIaeIszcpsCHJYbAmwbluX0gilEfZAV0/w03hDrIPkYkFja1ue3K9+e0M1BBRLEbIbE&#10;aUL+pGkoAp9mwVQLAkE23aNu5ZubWvcLcYIHUSCpLbAXOo1sfu/CIWEEB1AEuAXbXkT6DaBIVlcq&#10;eyXOm50GnIxPPLKRnIOXn/L5QgEqkhPURZDkFCIH59b2wCpOZkLyJG0g3tAJhfLnu3ibKH2CCk3F&#10;77bl/wBCJKM1vKB6hifloP5wP94lpSyfax63dmtZg0QueSBl8oO5I0I6i3sXhNRi4ltoE+iJIDPM&#10;SEeH3snxJAAgnuigWeDs9vbvgpzgOwAF3JAb5Pq5f6RIqIAJUACWBdLE3sG9IaCa7nOVBwCHOxYv&#10;vv7HSJTZicoHmZKmyg7l+Y6H5mDRpzBF9QJvbjy2R9r8qS5wI5lkRnIxLj5VfaIa+fJv5js8ODNB&#10;YFaTfZr6to/PpppHB39poWk/BB77IcFX+5uuCf8AyuOwR7ac/nHdETENdJIGwUNtLtfnt7xwi/aY&#10;1BXwRe+uRmD/ANW+1mDd7fsGBCiwIO/8obXgI5etuFRqdrnQh3PI+QN+83pk6Z6n046pEnPZTfYk&#10;16KCZV/oHwRjef4X6gPhpfDvD/8AgMd0p9f/AMgXZ/0jekgGxjRX4X7p+Gj8PBkv/uGO6Td9W7Ae&#10;z8aRvOVBrKL+mv0/KJeW/wBHy4/6Gl7fcjzik6jAHqOe0ziznc0SJEBf28kmO5JJurR955E8vqfz&#10;iRQ4ZRfkWuDz9YQFjRi3Ihh/6ohQU9wDfV7dAbj105Qa35Ht6/lD5Q9BABM4gMC0nuYcD3HAFhwi&#10;FpKC4yuA2rjr76+xeJ6lw99i2/sIGEkaJb3T+VvZusLza5bqG2mh5kQM0oSlqILPYkPbdG+x+p5v&#10;hoEh92YJPAJC+4m/Ur2Bdhgnhq0cPzP+AEK8FfT5wAzHBGY36q+9vwhQUkglRLjlo+l3vq/PaG/B&#10;BN+VYEvYeu5LL9sSZyIi4yBIKIep/dAaPrbb0ODeCsOXFtC/6a0CZRbzkhjbzEKNr6bNE/FUQAAB&#10;lsAXAPu5Oz2ggmylDzkAnlZwDbW9odGlGP8AH12/x+vpgVOvOJOq4OlFrYhtegP19xgeRTEJBsAO&#10;jnT1vEETEhQOYhJfU6l2A+jW5Q4E2WAAHDADS9okubLX5VEl76Hb31Yn2eBGmboF8I2/VCA3SFhw&#10;CB+qcL8ckshX97eU8u1ly1tsm4a+YkuTp1Prt+uUHk5c4KXcAkuzG/T2+vvJMtCgFBZY82H3tBEI&#10;ShThTkghnHMHb0++GRBUQoJM2Z/VQa9D9SsOMgQU/Z244HoLD29EtUwSyHALvYv+BaEInee6Rlyk&#10;5hmawHN+vPQtCKgeVOurPqW+WusADtZ26e/5n5xhmjuxbY9xG92Loq/JSxkQFcgHa63K4PzA98VD&#10;x0E6hxu+noSGgBqHGUsxBBsX1sf1r02akFwC4cjY6PfY7QOrnCnI8JJUps1w4zCxD3LaNoCRDoGU&#10;yUNkkO52O9mBvbBaZhDUGwtRLaFl9WCElb0Q8UVkp5apdiVoGl8rhRL66G5GkUtDhLEkHTU7t950&#10;gxk1FWpEyaSiWkgpS5Gpta/qHOwEPP3SSVnMFs4KSl7sxbQDUEb8tosKEtFNSBbaAJsdIH7xultv&#10;bEQRqVZSnGBEWidxwzsGVIfIg8YahaSGJuBfXfT1tyiagnMlRb1YueW3WHBppW2cgaW6N00v8+cL&#10;FMhYV5jmSrzJNiQBqn00PU7tBTUiDGQFpMjUb7Q7bb3247SwyQMSRIEEEMe5B4Isj9O+GIlBSgUg&#10;LLsSWAs3MWt87vrA5yMoBACVFQzNoABcM2pAax1vcRUjTg5sivOlJdA0DsAXY7tf09mygUumYhwC&#10;Lm7kMG9Bbcaj3eKkTYSH1HoWPw2ux6YZOhEggwHmFyOYoL0AAAXpbjFNJyskDVmvY3Dg8tbfhFTk&#10;yM4FgVFTJJYOSw5aEEAbw3VlUAprggJLbEsxHRiB7RW8LKTMVnuEpC0jUghYJJHL7KfeBViY0JX3&#10;EQFckAxvzzsSjthcploRmI7E2Jews0bEFtXC8vIwlNHNIHnTZ3Du/wDh9/pATJXKSFrJUVFS0K0v&#10;sA4281iOUXEUyiEqAI3KmAJs2g6/J4peJHLKCXIzLyggOzAn0BKQb8wIg0ZASLcXp1EknYAH3ZaL&#10;BsLXCs5UYxAAneMdxyhAjY8k2fDG5w08VToYqsALmxZ2Oh9HbaFqXZywAJJYa2a+8NAoAkOxBttq&#10;Abczqen3KGz6t/jEvTAslHYCzsNKD5fz+pxXichpuVE9zsw332d+X3OFT5MjEaedT1spE6nnoXKm&#10;yJiAuXMQpJSoLQoEEKSWUCGMeR741Pwtzhv9Jd4vsdwJU2hWqZV8WYTh1OVKo8ywZtaiVKT/AL0c&#10;qlzWHlDqNnMeuRBcXJsevL6/nFF4n4ewfi7AcR4dxuhp8QwzFqSdQ1dLUy0zpM2nqEKkzkTJcwEK&#10;CkrIYvra4ttHg/xXnvBnW8p1PKSlKlrhTzWWDFOvQcCYSBYuNpH7sog+9f1rpeX6/kamTzEYxq/D&#10;kaNVeaNQaBGQsxqIF3Z7nUDj5QMzBiJsyTOSZc2QsypktSSFJUHSUkFiCGAI1cW3JqVDw7iOJVtB&#10;w/w9htVi3EHEFdS4Tg+F0cpU6rrq2smop5VPTyUJUpSpi5jkgEJSlazYGO+PxYPha8R93zjTFO17&#10;srweoq+yziKqq8QxCgpJK5yuFayatU9ciZlSSKJSZjyllgnKUqsAIwb3G+Geznukdi/HXxMe8hR0&#10;03B+CZNRgvd84PxJKBP4q41myp0iXiNPTTh/aq/eRlpVpSrw5KJ05x5Y9zQ8fdC/4E1vFeWq0qkv&#10;gwpfBM4xnHN1IwjGjIWIImGSixqkAgccCyvhTrNbxJQ6HWFQwNaCnGJ01YOmQAQAAAby2QYJBIeY&#10;OLuN+Efg3d0un7L8Ll4bjXfk7x/DC67GkyBLn1HAVFidCqmE/EJiXmU8nh6irJwopCin95xEicx8&#10;MRw+7O6aZS1RxHEaqbX4pik5dZjOJVajMqcRxKrUqdW1lRNW65kybUTZkxSlFzmAGjDXHtE72XE3&#10;eR7beNe3HtpxidXcWceY7OrpUta1zqTBMLn1MxeG4Fh8sk/u9HQSlypKUIASrw3Id42a4RpavH5d&#10;L/k7IqMTBAmNQSVz1qQbEqTKQogh7uLX9/mV9sHiHr/ifqVWeYhXhSqTBDEtJI+GImIjYxB2AsIk&#10;h9/o59kXh3pfh3IUISqUv0gwpGciYiUT/Zu5uAJAAA2G2wtnSVPDAC3n21JG4uG1cD0PSLlpK5Hh&#10;BJzFSSkqIsBYezBIId7ARYsvB+JaABVZhGJykhWb+1oqiWAPNcFUsNoMzkgAka6kk188F1IXLJCU&#10;qKgpIHPMCzEswtc2jz/WyOZpxEZQmCDH9UsaREsPZGQBKsgOLd7p5vLkuFWmQFcSEt9KZCe4933Z&#10;xkWVXEk5lMlsyi4SSoEJLM9iSCBdj0itSMTQoISVF2OUi5e2jgOLv6Hq8YulYtlOVSnCUMQQAAVA&#10;FwSb3STbfUw/pcTUFEpUwSHBKgSxA0awGjDWwPKI0IzDcSBySPZX+Y9vmcT6NUyB0mx0p87Cy2K5&#10;JCF+6ytIqZq8yQsqbRlMSkrDuH2Zna28V6TiqpBGVQ8ygl9UNdLqYODcFQ3N3aMW4fiC5anVNBYD&#10;zZtQc1v1p7vFfViaFEZFIIYWcapAfc3JBJe7n3h8SmANiF3YEUX7gH5L1xKFUg3JSYISC079gexP&#10;dGxxkmjxokDNNJSyUqILasFPcPYkJGoIJu0XSMVXNdEp1IRlaYo+U5QkljobEgG2h5Rhmhr5TZZm&#10;UKcMkKA1ILG/I6g84yNgdXTzJOadMSEFC0JTuoqVqL7Js/4AQUQ1U94x5HDDjI7A8D2GwCwjmUbg&#10;FEFMIgG6uSdQtzewWK/UV5kzMqlFMxCEKUpKgCHSVMb6hSQCNADa7QwVxlWShLUqqWEZ8xSkkqzJ&#10;LswNgoi4I3Ii2OKMVo0JUJU5BnJIdSVXVlISxILMAGJbmNjFjy8VQmdLWpSVIK0pygkuVAADexuA&#10;GYPARGIlEg8AlbXvsPb9+JEcxAGI3ellWF4y5sB5U7eVp42z4c4+XXBCpwYskf2ihYH7BA0sCAol&#10;j1JjIUrHKWqVLVNIAmKCSxDOFABTaAZgGZvsjWNRMNxNNOZeVSlJKEKWGPlzglmBDZXZvQaxfFHx&#10;NZMrOoTUFIlhROV7FLHmSrT+8/IGD0a9ehJwqTjFizKQMV8u4Frod8DqClUlGMqUDqJLMQRbSrEr&#10;7wH4j9Y42KM+imryJVLZSFi5BVmAAch7C41GxaGVThiZmbwsiiEE5FJSuWkhi5SoEaAAuPMLERiK&#10;Tji5qxMQsJmJbOASSTqQA+3PqAdIvjDuJVSAhU26VBluQDlZwxJFibGwYkgbxZU81KZGqX3djIsk&#10;qABZ2JRuSQwC3iNVyoAiIaYgABRF/vR9gPK/a9rnGv8A2l93rAOLaidimDTKrg3jATE1UrF8HeVS&#10;1M5CSsIrKNLSZkskgrIAKibnaNY+Iu0Pty7ttTIxPtA4dn8YcCyZ0iTP4i4flTZ8qVTqyomTK6lQ&#10;DNp1y0EqzkFJUzECOn4raauQqagpys6VDKWJBJF31YMPUC0NKukw+ppZkispKbEaOpSqRUUNZKlz&#10;6WqlqBCkzZMwKQpKkuQ4JdssS6Hw5QhUqAFyiAymCaZPY2sTZdngBrZmiBTgNRTiC1vB3IR/VFtt&#10;3956UYF2/wCAGdL40wPGBinCeO0KJ9AmWrOsVqkpP7gUC4qUzJglqlsFBhbYbV8DYjj9RRU2OcUz&#10;SvEqmSqpoMLQtXgYZIqgZkrxgD56gSlBSnfIFZWeNRZXc/ouEu1Ot4m4SrRK7LVTxxgjgWZmWKDi&#10;iSVomy6FJdKcPqPFFQZIGUKlJABAjbKgr5rePNT4RMsHwyPsAeQJbZwQSB/DyaJM5nLnXCsYxBCh&#10;GRK/zZW6IPB5VhiLKcsyIxq0QDGUSSmSxAjzEblEHu+EQMg1eIon+LnKcyhcJLKSSkOAN7uSzdYt&#10;Wrw7DcTkzFYlQUmI0xHhGTV08qoSqUjyqCkzEqzJDEHQZQIAqpBnIX4iRlDKSCwcAM5A6srZoKmq&#10;T5klaWUhQZ2AzgEjb+FwSAHJuWLRL6d4u650irTq9P6nnMtOMhKMqVacACJU0CAVdEbbb4r854f6&#10;T1SmaOd6blq9KQ0mE6UDuI7kgoq7bHfGtnFHdy7JOPJ9arDMOmcNYr46pxqsJmLkoc6pXJU8vJmu&#10;EpSLkjeLPwzuYYLTzVpqOIMTqpCVgJzKCSQFHzFQudA4GyrRtjTSqOTNM2ShMud5gtRIBUARZQHM&#10;A6aaRdUiupilKQtJUEl1KUGJ8qg1mLsWPJvSOzdH/pSfaP0LK/otLrBr6YxjGpXAqTYFKJRlchPc&#10;kkglWD5H1b+jj4G6pnJZufTfhU6s4TlSpnTEy/s7oNxudmUCxuMY07Nuxng7gGjmSqXD5KqtK8q6&#10;2cgTJ8wAJIVnW4sQTZgOdy+ZpSKOWqWhDJQkEBKUgZuQA6DU21tpFEqK+l8JRM1IdNkghyQrQOwI&#10;ZgDyLxSJeN00sr8WaBkWQtyFFKAUhKgXu5d29wA0cp8Z/a14z8cZg1OsdXzGYhOQPwviyFMDTBqn&#10;E6QrgBbItIDpXhL7MPCPhCiKXSOk5ajMRB+PKEZVJWhYyl5m46n3J4Jxk2rrqemp0jMFKVmQ1rEu&#10;EFw9ibFmZn6xQCkqnE5gUrUFhRNh9ogjS2hDb+kWPJxyViE5SULV4DkSVG3mYEOSWBHmdt7jWK/L&#10;qJ1RISJSc0tEtKFLv9pAGdjyIuC2mm5jm+uci5SMiR5pPlI7se29+MdD0ACnGMIxjTBIkArf2YRA&#10;TBkFqX6qR3D6rrvCWqSCpQOVYWnl4hCg9gzkBr/OLJxSoCJg8odSlLJBLsSSL7lJbbdi7xX55XMl&#10;EqsuWoPmLG6iG0ckhibxZuL1EuUUrmzEDws9iUupyFAFywYubPs+kZIRBckDZoixtv8AIAr1Jatg&#10;hIJ8yDkNV1ZxEiGGCWebHkXGGdTiRkI/tVJSCzgGwSQouf8AWB23HTXH2McUSZH9okpKAhaSHJVM&#10;XdlDc6BuRNutGxnFa2tqlyaALmhZGWXLQpaiwKUpATzBfqYv7gDuwdt/a1USBwvwPjuISnmKlzxS&#10;TRJKSkzAc6khJe2TqQkHkWhksxmXClT16iBt2+HJglftA2ZN47JQMznMvQANSpGJiIlExBH3Y8o3&#10;DfJEmTscaadqXF0+mwnE66bUimpk001S5q1hIlgoJKnWwYC7X0vcxyc7OO9fx53bO8rwf3hOxbG6&#10;jDOJuAOIk10mqStXhY5RmYZOK4RXSwcs/DsVo1TqWfLWCky5pNyBHRLvod3PvV0iMSwbF+zDi7hP&#10;h3Cp06VPmjDaqYjFUgBp0ybKl2lKTLIAB1UxYCOStP2L8Rz/AB5VRTT6aqlqmeHSzqaeJk9aZgSJ&#10;SElAUVKV5Xys+pju32YeDqFSrLOdQqxozjSBjD7hEz8JF2FibG2xIG5xw77RfEsK1OjlKJNWl8SW&#10;uYIkBFRBBvcmJMSdi2DsMe9TuN9iXZN36e03sZ7/AJ2O4ZQUHBPaoa0drvA1KlARwR208Nyaaox9&#10;KaaWAJNNjaSKyUkBKVeJnSLlvWlSyJdJRUlJJQJcilp5EiUAyQEyZaZQASwayQdtz1Pl0/Zduw/t&#10;D7Gu63x5UcY4dXYbhXFPFycewTD61ExEk1S6ZNNOxCnlzQkJVOpAhClJAzAAE6R6ilK8VagCkOXC&#10;dBqSGLAGxDgMwjqvijr3UeqjpvTc/mTm6HQ8r+i5SoZEiETokSASnpjENNRFzfHlYdK6b0vqvVM5&#10;kMtHLS6tXp1sxKJEROUIxhayZsdgzJssYICATlmbEs2hsC5LaE6XBYg9TAT1+SWhwlzmAcaZi5Oj&#10;vcNrYaCHFJReKRNWkCUk+UhjmzAkn2UzG+rRVlIKCcgShC9CwCgQA4ZIu7X9o02dcKAEdRiQG0bI&#10;GxQKAuRsg+VaUsrGuac5yELAGJLTMOD3GogghG1r4oiaSeSSoXWbDW4ABFtGDdOsDnUtUgpUQoAA&#10;BkksMuYNbmrXkdrERWUhYIzKUTrZ2BNzcMLix112gr5yjM5IIudzdyxA5n+bxkZ6VUsWokXRRjtf&#10;0BTs20BglTIURGJNYWRkBLkGmbFu5l3s4gXBxTqavDiXPVkWkJCVOxUAFagt9lkv1AI2h8ZypqUz&#10;MxKSxYcrudnfd/nAZuHSp00TFOCDcJe6Sqz2J6e0O0plpQAgDKAQ1rXIAtq/qLe8CMoSIBKmQSAg&#10;tUjTY9BZpjze+EpTrQ1RkdUIyEaZYPllGAva14rsCS+MTT9kKV5rPlVcPmffloOm8S8VIYkZXvYA&#10;k+vJn21foIGmac2TKMocdWA9WbNbTS8JmkFiSQASwAsAdm9x+MMSLiC7Behtui+Ht6jupmQFIoFM&#10;u4emwsvQn+GDhaCkOQA1xpvsLbjaGs+a2bIxJAYvYhvT21hCSAkFWYc9HA2e1zz+cN1TsqiwJQAc&#10;osCGAGt+v1vtBqUZSJ1RsAPwMbOztqCPYDgHGQqxbesFXfrBbElrm4BAtwHHjTCxSGIIFwWIOpuB&#10;cN0sT0gy5zJJJBvYWD6dNiYpvjqCmexOwAYbBmYuCQS8JmTR5klSgbeUDyuk5mBDagHn11EElTem&#10;IiAALAbh6BJ22b3vblYHOeomUNK0hgk+UjSEHyWZD2+QfrmjJcso32BYuLAXs92EISQsXJA5hi/0&#10;GntDSRJXOUTfKkBvUsXdi5ADn9CKhLply0gTA4JJJA1Hqw0It89IYxEGMQgSOb/qhXFgyNnY3OHR&#10;FaQBDuUZJA+aDI4sJAMEji2AEgOlhbe1+RNm3b+d4Gual/MFDIb2526RWUywEh5YJcfad9nLgHQM&#10;QW0A3MAqKWSsJdkqC3UEu5csQWvfccn5GAagJAiAbBJLNyByCr825d9i/wCDVMYlT0yEZEgWJJiT&#10;+1ZyIsCES7WxQMyw2UKObMwRcgksLsLuX16Q4lSpk4jIFuScwUG0JAPtuRrrzivop5ctCBLACg+f&#10;MPQhiXGh+Y3tBUJQ/IhI0BYc35vmiScxZ8W7k/q8XTfPA+YbDKyMgTJxBDiVz8Mlelz9GQ9qdJw6&#10;WEBRJCrkD1DWtZzzPTqeE37TVTSpXwPe+yoNmfu3Eje/e47AwwtsDtyOxjviEDe/0/HeODH7TikD&#10;4HvfcLf+TY3T/dddgY/GIWYrGdGuDI3pzABA4gAR6Fgl23IJJxadMoxj1DIWuM7lC/WNeiduGQX/&#10;ABtjcL4YKwn4aXw8ElVh3GO6UGfcdgXZ+wPI/c0bypWrdQbRgS4N/TWxuPvjRn4YNFNV8NP4eEzK&#10;koX3GO6VMSQdUq7AeADcc8p+ZZgzRvA5ksChSmU6i17M4DAMzfURZZc/2GXYAPwqBL2LjBu2yYNu&#10;SfvY1fqNOp/WHUJSBtns3cCwBzEiAkzYh/z2c5iDcs+7lz9PxgfigM8wEaAuXG2gFnsLn8oEmbmL&#10;lLNqFAPYl9hoG94GmWliwUm5DlzmsCGv1Y7esSIw1DUAFEAHgpwA9Xvv/e5OK/XFamgtz6aT2PzJ&#10;2uuMO/FT/f8AqYT4qTYrJF3dw/0+5oAUkN/aa8yQ35+0CKiNSSHbcj9fyhvlibgG4B+Wm31Y+Zw6&#10;E4lSBsQ/k4n6gd0r84feKDYL1YBiXclvy+sKFiCz9Nv1f7uUMUhUslWbMQLu+pdtB1HyDwZCVrAW&#10;VFJLuBsBYW0uzwm/BYRCu0YXXduy2JvthvxB5kSCASLb/dI+bQHqDwzh6JiCwKg7sz3B/P8AOIAQ&#10;q4YtZ3Pq31hkEDMcpzFRJUS4Y89N4JmmSwQkAh31Yvb6e/OMRPHttdr+YwsSCAi7D8QD+4g4eRDX&#10;B5QFEw5U5hdr3/IQj95QTlzFJzECzvct6Wb5iMII3X5X8/34dgxKwQUnIhnUB12FibPBUTMpBIcJ&#10;djuXcH69PSG6VghwSxFg2U39LD/H3JmDFi7baffA/hwKKXpf03v6fJW4WAlgnhOPFuLelvx3w7FR&#10;LLugltOmvp9IgzpZNkW2cD8bw2cHQvERghFfdDtuTb7r2T2P4bLCvt5R2Gzsze+4fvgi1pUTY3Dj&#10;1uPoS/vpaEJABdYDCxBueb6FgbF4T5/7/wBB8v1yHKBh1KSsqKnIJH2st3GrG+l2sB74IaSxZ773&#10;vEjnsD7s98Gy5vKJvGUSSCHsRtxyLH0snhyxK3AsMmwH2X5gPqdvV4WNSG0Yff8AdCUu7bMLtYm2&#10;7b3hcFiQrgm4AubhD68fx4cuMtIUQggEF6enob+uKfPlTAslBIB1Aa9rHQbi8RIlzCbkhgUm4fUO&#10;WYNbYesPiCVCwKWu7a39+UJ8NnYs77c9d4b7f4+/z7B/g8ClThOWoi/I2aEQCVbaNhwzhYpfCUZq&#10;j5lhRJJtfQ25PuAwblE5sqWpDZhmVZwQCX29mF3iFOMiCrMlTA8tQC3yaImSkgAgGxBN9APrcO/5&#10;tAISAMdIWlMOxA0kq3b5k27YbEmIiOCFYBeUxFzchlm3L74oCqacZhSlwCXcaNme7aankC5MV+ho&#10;zKIWpVwGdwxOYEjTaxuLkgbGJSEpAWcrnyjQW1dgzl2u+ghwlaUrAYghIs9tWfUi7t0aDSrGpCIK&#10;iSvVfcIDWwJk7fxboRp07mR1iLO26pkkAWF57Law5OHwc2SBZgDzNnts+8In0qZodYfL5k3GqQdd&#10;mPXU+l0pmMdRc2HudNwWb9NDpSwyQTZQCSTs4Z7t9bXF4jGRBgBsSzywCO7t6ojflKRSENBlK58o&#10;NygDp4NiASyXI97gYtaspJkpXipSMhY5OTBi1tTcvs0CS6lZhYMU2A1GV+fLd9YuVaQfJZYPS2hs&#10;eQ1+ZijVtKKdQXKPkWo+iRYkCz729CdIlU6kTKINokjcANpG97khez7OPmoQiXTSAiwtzLQSeLE+&#10;9kPXDcKyOWBJIZ+bM3vzg6UGYfCQ7sCf+kGD+rP0tvDU+GUKOZXiAHIAHHMX2N239BD/AApQzzCt&#10;3SEkPdr7EXL/AJwWrLTEkAqwBN72F3YsnvgOUkPjkEOIg2n5nAC9uJbCyHoALQ7R+zXhztN4Nx3g&#10;/ijDKXFMKx3DKjDKuRUSkTE5aiRMkqUAtJAmJzulTulgQQdPG18d34b/AG/9oHD/AHc+yvsVwerH&#10;Yh2ScK4ulXDODSJipeIcV1VYfBxarlSRlmrpaETJEpSgpitZN49uzJUlmABYsPYiLbx3DMMxJDVl&#10;FT1ZlBCUpqJSJgZalggBYNrE9XvC5XrXUaOSnkDVqHJ1q1OrKiJnR8SloEZabIgSkCedRGyVvlRl&#10;8tnKfUPhU5VRTlGM5RiZRFQCJTBL07Jo7HHzP+6X8BbvGdr2P4Z/T3DlZwzg6amWarEsYp1y1Jok&#10;LlpWZUlYA8QXUkm9nu1/an3J/hH93butcJ0Mqo4aoeLOK5lKiXiVfitPLqZYmGWlE4SZc1KgkTCk&#10;KcBwr2jqzQYbheHSwmhoKalQAo5ZMmXKdLA3CAljuzbaxVElSGUGDuzepd9OQIHvB87VPVJROYpQ&#10;00wBACLJAFPfuTtY97t4s5dfzNOOjL15U5KLUiLKmUA1ySQeL8X1P4q7j/dv4to51HifZnw+gTZc&#10;xC51PQSZK0FZGYpKEsG8wO145J99n4OvYlS9knHvaD2aDEcEx7hXh3GeIKPDaRPiysQqqGlm1FNR&#10;FAYpE2alKAUpJEeh9U4Fhnsbeji7tblr1jBveW4gpOEO732vcWV65f7lgHAuOYjVLm5cglSaZTqI&#10;VYkJIWx00MUOb6L0/MU62uhETEZXjEAj7gaLG0S7etrAS+leL+u5POZcUs1M0pVICUZGUgH8OEjJ&#10;yO4ihdD2YPzLO1ziWn7HMUwHCuNkTcPrccwqmxBFOgKVMpSuhk1lRInJ1eQqeJRJa4JOkW7gfbJw&#10;NWmWqTj9InxGATPWJayVBmIUfKBbVtjvFn/En4jk8a9veE4zh8yXNw2q4GwXG6Pwj/YhHEuH0NfJ&#10;CQkMGppyAQ1nFmjn/KwyaU3cWISwYu9yNC4AAF+Ri38MfYrlvEPQ49RlOVCpVqShTAjaYhKERI2B&#10;RKd1sey6R1X7V8x0XOwypjCpGNKj8TzMioYUdYexIuwOUdg8df6LinDaoBdPX0ky5Wnw58pf2GJB&#10;yq1Li3oPWuSMelKGcKBzeYsUuSWfe1y9tQ52McfaKqx3DC9FiddIUAUnw6iaAAVJLsVEXIDltCec&#10;XZR9pPaDhy0lGPVMxCcpyzfMCkaAgncWuN3OsVme/o99bhUkMnUp1Y+UwcVNEUwlzY839WsXWR+3&#10;TpNaFOGZoyhKURrIu0Ihs7lkke9uF1ipsdVLnE50hQIBzEHynQjYsBs1ouqTxIuTJC0TjmQheUJ3&#10;8rAs4c32DtfcGOUtJ28cfUM2SqaiRWICiVpWGUoBLMb66gvytGScF70E+ROpkY/gs6VTFQRPqKeY&#10;F+EkoJzhBAcZhlI1YA3jRuo/Y54q6YZGeTqVacA4mESwBKmyEAiAy9z277n077VvDme0UxnqdOUh&#10;EATIHlJpRfAC1Lm74ON08S4mq1zpqllXnmFSFOWKbFSG2DnN6+kXFw/WfvklalFpsuZKKRukOrXZ&#10;iSACwZxteMEYPxzw3xjK8XBcTp6vMkzE0+dKalGYBRzyic3l8xPWMpcAVUydJranKUyQubKlKIst&#10;UpnboCSRoWDaxzrqHRsx06r8OvQqU6sBGEjOEogkkBoosagTZN+uN8yXVMt1CnGpQqUqkIgSiYTj&#10;MFGJIKbJEgPVsg3IzDQYyc2WYjyFCAoJ1BzBKSBzBLnpFzy6laiVg5TLyqSrQD7babgMXN2O8Y4p&#10;yvyhKDlKC6gDo4D+6gQDyYCLpwibMzTZk5flUBLyq2YlyHAazbNaKs0pnXTZF4kbJERYDYRD4d/W&#10;8+nVjKMZEq4sLolA24TPHHqMZBwuvmy5kucsklQBVmDJUCAASNWUABblu0XccVWAAQlQBcJ0trz1&#10;cfnvGL01aJblMxwcyQnYMUgM5cBhZt77RV6XEAXSV+MsqzFiWCVKAudHA/Ha8HFIxgASLhjsJDTd&#10;8IyNx3PBeHyq6jEAm8gNkTePyVtgd7CxvkjD+IlyP7Jc0IBN0lTDykgH6gB2i9abiKinUsnNUoSt&#10;C8wSVAEELcjX7OVweY6xr1VzaiXMnTJlw39mjXKrOlnP/FuebdYx7xlj+LYPTpqaaYoSzKVmykuJ&#10;oUpxrsCcp6awUahEaiLIEA2A8qQG+1r2sDgsQRKJNwRGWorUB5JNMp3W9rEXeOgaMUwnEVyZ0qpp&#10;kz1SJaJkgEJSwTlDBgCcp9z1izeI6NdDNqVyJRVSVITlmJDmRMKc8wNqEqALesaD4Z2q4pJQmYZ0&#10;3x5apKkqBIAmAglIvdOUltY3B4I7U8M4ooKVVWpCqhJSipkrIeYEoYqKTrofQQw5gylGG0IygGb+&#10;UiH1O909rA4lHL0RAGPJgSrDSBTDBG4QL7nYjC0Tp6M0wFSkAzLqYqSpRSrKNBcJA0F4a1WJ1Kpf&#10;kGVWVn3AUUi45hm5330i7OKMPTPwdWM8JJTVJRLFRW4eC80Jy5VLpw7qYAEjUNaMGy+I6maJQCFs&#10;pUzxELSQsLQplS1gjMkpUCALOw2hJSjKKBYsiQNgaZv8iYj1J9WkaR8sSRYB8u0QL7gpPcgAvfF1&#10;GtxOWtRUtRzKUCAHBAHMaEnT1Bh2MXrJMtYWWSycuUkEAk+UH0a+z36WjMxqrnIKESsjqyqzAhmS&#10;7E2zEFkhveCJrpk0eHUAecJQgp5gEORa7AN193q641EINkelrb9v8cHMhGIiSRKJALN4oxI793s7&#10;myAdXqeIZinBzElKky76NqTyuCeZEUIT8QnDOqctl5lEFTuLsk30e43f0hM0J8RLAnKhRzg6E3IO&#10;m4RoLOTCZVYJCECalyZgILnynPqRyYgsesCpAxvIKxRfJELdi2BZ3Y7YCJRJAe4YQ4siltcC6ROx&#10;xeWCVKKOnloqJwTmKSH+2gJYqOouwIL3vGfOFa3Cq+gUfFQnw8zBRT5gEAeYPo5SSb6nSNRMWqpt&#10;QAaYk+AkNMFgc5cpIs7ZR6AtDrh7iKvwimrJlRUfu9LLlKebNmCXLlpc5llSiLgNvcAdImUoCtKM&#10;IAylLSDEBkSOkoWsSSg9jb3eKggp6ooRZErDS4kb7I8oFs4zNxHxPJw+rqJSFCYomYBkulOVbD5F&#10;y2p+TVLst7v/AGudv+PooOCsCxOvRX1SM1QJE000qXnCCQvLlSjKXc7A6axhDsg4q4R7UO3Hgbs/&#10;GJCvXjmP0lLXpp1hUlFMurkonq8UkhSgjObkjM3WPoC93vu69mHYrwVgOHcF4BRUpGHU0yZXKky1&#10;VU7xpKJpMyYUhRUSvM7/AHRvfTvBGfnChmM5RqUaFeMalE1qcoawPhkmOoXiLgjkEBb45V4n+0np&#10;fTP0jL5SvSzOcpnRVhSmJilUOmQjLSRpNiCD7bHHIfum/Bm4Z4Xk4VxT2wzximJKKJ83B0j+yQyQ&#10;rJO3IBAGux9I7ccJdkvZ/wABYXTYRwxwzhWG0dLLRLkiRSSkKZCAHUsJCjcDU3NzaMkrnZSUpLAB&#10;tmA0s3qw+ukNJk1kl1WA8wHIsH9Ht8zHQMn0PJ5OnAQphhMoMyj8MncHZEG9we+PP3WPF/Wes1Z1&#10;KuZnTpiQNOlCUgbfDf3SgBYkvv7jH/FfY52b8d0k+g4q4RwHF6OdLUky6ugppz5gEnMpUskv12jR&#10;XG/hPdyzFuJE8TVHZLgMutTMXMSiTTS0SHKzM/3oIyg5xazn1jpR4iiykqISWYbu6Xte1h84SouC&#10;SbgOCbsRcGLnLTqZUkUpaEogbHSBAWW4MQwwU8UBz9arAivKR0ggapFy+6gy0gNtyLK9sf8ABnZx&#10;wl2fcOUPCnB2EUmC4Nh0lFPTUlFKRJlJTLQlCQyAAfKkXNzaK3Lw5cqoTnJVLSSQDqxYs+2jegDa&#10;xXwpKVWUDmzN6ADl/FYO+gIa0JKkqyqe+7tys1uf58jBo1qkrzOomMQi9wuW/uggm3L4GKbMCnUn&#10;DVHUtMghzqgAd3xcWZkRtbDpC0plCWGSG+yGZyWLb7a9LwNTnKBYkk+mvq/K+rXgB84ceUsQDyv6&#10;8x1/CBgqTcu7M5fX1+ekDEAQTZngjlho39NxfAwdMGChEAlbEMM9r+wuu9nIdH2mW+nTntubwnxg&#10;LFJcM9xyhqVkFIKmd99eQ1sz7e8JzgE5lO93to4De1j1hY0wlIMWJAsGEbe59OMCnW1AaXqJiAxu&#10;bWvdkq3c+uDqmgh0FQLgkkhmfn1b/GJpmEKyJS7uGFwQ5F9SC5a3QtDSWqYuYpKUgpSRpZk/K7sT&#10;to0VyTIQlKCAAtOpL3JIUAX6+up1gVSIExIAgWO5Qk4EPe4Jv2AKtufLRMyRURDjcEv7vKWzNhZs&#10;+7UyZhAVlDqJa4GrjUgsWHOBKkTlA5mbMyQ12sS/Vt9oqqQpwCGDk66PmNr2uoxModvMbc7/AC0b&#10;SMjMxIlYrkjjyP1uCX74OMvGREZFRKMuzBiTfglLkbLnFJVSTFjXKQoEMAXa/PbWz3DRT6ikmU8k&#10;TCFF5mVwB/GVEC9xpYvt7i4yFKL3LAgGwsdWGkJVJMwATDmAU7bMLJ+Q9D84fGvIxN0XG3Iehnsj&#10;cdwyHbCSy1OIj8MsEeZ7fqqxv3vue3a25dJNnFwSlKmuQzvzFrfLlDg4aoAkrBADMzalIOosWAN9&#10;Q4AvFcTJKElKcpsAHGmU/r5RLJMu4SX5t0/KHCtJskfq97hxP8SLkG9+UlPKxiPNct939yxfqCPY&#10;nDamR4ICSkZQAeQcg3GvNj7Q9S7ML3dT7Bx/P9XiRQSXy6aX/nC0pI152+RHyvAJycjJhtm5vaA9&#10;itP0JO+0qKjAUxeIESCQLkiJN+4kO3e6QCSknUh1bc2DFyNLQIynULC1wLE35qJ+oYw6/CIhgkWC&#10;QCQfZ2A4VtwtvTD6c58zMQDFBBADQwGtkfUF+rTkTy/Xs0RlSC4H8wdj0/KFREYzdlu3ttd8tL5P&#10;nDPz+fzwMRHBf9px/wBB533P+bZ/1u+wKO9EcF/2nH/Qed9z/m2f9bvsCgVV/Cq/+7qfjAg4mdO/&#10;4wyP/wAZlf8Av4Y3S+FzUSv82h8OmWog/wC4U7ooL6BQ7Aez4gFuqR+gY30UmWqWorSkLJJCWD6s&#10;D6EpIfYRwX+Hj2+cYcN9wXuR8PyDTTabBe6N3a8LozMQ5RS4d2NcF0klJIuWlSUBybXfWN68N71e&#10;MSFpGI4PLq7JBUiaUEB3Xfdz9nlpvbxzX/p4/YT0/wAR9W8LdV8QVum9R8OdX6n0DP8AxqEjSjnu&#10;kZ09OzQjK7hHMZaqATuAwLgYp83VhPOZienVCWarTAKHllVfYsofwxvmZMouooTmvYfaU4AIOtmt&#10;bT70zaJBlJXJF1g5gb5bhmG7Em9nEaq4T3qOHJtQJFbh9RSS5skK8ZRzJROLjwyzlgoDzb2O0ZCk&#10;d4Ls+FOTPxpMtRlpWZSUlRLJzFA65hYu5JfaOteHf6UP2L+IICt07x90M0p0xMfGztOiSICE5Exq&#10;EEGIjIl7Ip8BEcpoEfgRBa2CQEAL+oCPqCGDtlqpw1UkZiElw5ykk+bS9+RGm7cjDOZTtLISk5iG&#10;HIG7nk1n25xZHBfbZwVxnXHDaOr8KrzFEmXVMgzsiCsqSFasM2XTNY7RlmZIlkhQbz+ZATooW30I&#10;u7nrraOo+FftF8H+L8pVz3h7rvTus5WFY0KtbI5mGYhTqRNKWk/DMjCXmBvbTcPUHFqZSM2aaB1D&#10;YAAR8gP+0RcgevN1annSFCY77uzkM4b5F2Nvk7mUoiylOySWNtS4L+hAirTKBIBKwHSHBsSRzDW0&#10;+b2vFOmUswKUcikuMw9AGAfe4d43mhmKM4uI80ogxaEg/hlyB2sQdubG5xBOVqRjq+8Y6TaP3mKY&#10;MSg0yTtYSC4wIKZQJDku306H9CFmY12t9f17GGq0zEMVBQa5cEPoHe7XI9faJhbAi76h3bZ/0H1g&#10;kSDKMBYyX/7I+aB9HYDfEYkUwAY6B5RexdgkQ7BIltW9HoLv0b6h4H4KHdi7u77xCFpyix+Q5nrC&#10;itJtf5D8Xh2m69WON9KPBvpBGFjKMwDEhWvv2f4lYkUsQA7l2L6N6DlaJpJYPdyb3/WvMiJhQ5j3&#10;/wAB90TcHQg+8N0i1rizO/C9/X2w6zsjvdn0/wAPoO5xJWmrNvEBYSGK1WGt7n6AXiFs1zZ79Re3&#10;6+cJGVTjKMtiOpvr6bQukevH4L/wj8cZhRmOCErJO176gb2goBSD5STq/K4Z2DWMB8NGwb0b1hRU&#10;UpYlRHLXr+G0YKZkAQgQA0bvy+/D+Y24w+EzAGw1EboW+7tyrH1vgvidPr/KJhb9Lj1LuPvYmG+c&#10;cjA1FyFXdBJYhgH2catDDTMAItmzJJNzo7nu+/rdI0aziXeT2FreUD53J+XGHv8AEDmN3DbFvub8&#10;4gertY21fT5bt7wBKywc3u1ub3sP00OZbI1GrK1IbMASLvzPp1gM5iCYJekEvawJ4duLGxAwenWj&#10;JjSfKYgmyZjA/Mh8dhyQoGodyygQ2oY6D9awdwp0pSoEDQndg/q/6uICt87gsNAWsVAE/eBe/wAo&#10;LK+3mJGh6dOTQE0zGMiSxFSsLoaf3EfMb3w2USSN9uHuTEi35/AYJISUlWd0g5WfdnsP0YcKSwVq&#10;TlsdLk2A3tcn12hUtAWGsSDqdmA1b9PB2DB1OUkB2GoNy3IO2zNvA4zAAQIt89xsexBJ4Y7YNCjr&#10;Ut5WDK3UdgUNgBwwBfjDMyVqyuggMm4VcnLYDkLl9NADd4cIkzQnzJUQWIe7jkHPpD5CQokpFwks&#10;4DbCzWcWb0gxmTEhBJe2zu7D5DXT5NDJVgCAQWTdcfc29C9hwGrrB6WUnUJEp2YOm4sBAobgA3Nh&#10;7b4pgkrUtMy6QhUwKfRgkX6MQ3Uq1tDNc2TWS5shK5a5ktSjllrStcsJLALCSSknkWLdIc4xWScI&#10;wTGMWrD4UnD8Prq2YpVkiXSyPEzEnbOHN7NfQRxt7vXeVxio7c5MteNjFcL4m4hm4Ri9GarxZdHO&#10;xKepNJNQkqKUIlOgEBgA41McJ+1z7c+h/ZZ1nwT0nqmWzFf/AIWdQOSjmaElDIR1UoxrVojU4SrS&#10;ERKRERe98EzdHLZf9CpVJkfplUU4apAGJ/siDdsXv3x15k0ExanV5BnKMrN5ddwxe19i46RWpMiV&#10;LTkSlnDu5chju93cnfQatD6aJhU4QRmU5ZIbUkFh0L7aekCSEpyg2WkMvo3ld+YCTppHdaWY+LCl&#10;AyEpGmDEiTExphKNQIo6gpG1iVzgc8lPKkCVy4kkC8xMwJiAALAIIOwHvhalplISlnzBh8vTryhH&#10;giatGZLh2vzAJBfkCfoYIJSZswFzlABIAtsRuHsAduWkP0iRJQkJBKyFIJJ2ezNb7JIB6nfRwloY&#10;3JudzptDYD3P78SBlTVlTBJCMVdWJp78oApMH1xb1ThigVKluCFXb7LMXs1nccrMN4pygtCAFBKF&#10;OTlL8gGvuQ6gwHvF2GYM6szO6QWYum7ktbQEe0UfFZclZQUuk5nsOYYnfkb25DqbL5smYjdpglpi&#10;MD82zvZ2BItgWYy0aUDNwkRFhJswgEFvcoW9ecUkoSSCzbsHb6k26flGhnxP8bmYD3Ce83UoUsGb&#10;2Y8QUxCDcifSzAySL3STpuI3xUsJYJBYFiDvcDq1yWv9xjmN8X7ieg4e7iva9QV01Es8U4HM4dpQ&#10;sgZ6rEELRLQkEh1eVbC906RJMoyEYSvKqYw4EifJEBNA3sAGSWAto+SqCVamfuyjKMwCiCRKGnYj&#10;lq3BsGsfMZ4gm4pxJR8OVeNVC6yvp+FuHqFE2Y6lJoqfC6VNBIU//wDL0olSdbBAsGi204PM/uC1&#10;2CXDk8rjYvYvaMrYzTyf6TqZVOgIkSFpppCALJk0qfBlJHIJQhLBzoBoIaJoRcKSQpTAW6F9b2s1&#10;/wAH95+FvClDIdH6ZlIUgAKFIyCA8840ZSVrs8BbX2xyjrviirnOp5utIgiVaQiHtGJhEn02NtgT&#10;a5eMbqwlYdwxH+qQ7kaa8vw9BLwlRdglVwb6H0fl7s0ZNNEkllJsW8pF9T0fUPEv3GV5nSm7Wbl1&#10;aNi/4N0xISMQFKns3tQS+lzwWDZjFTHr04gXKCsDtenyDbc7Wt6IYzXhJSlWZIK97eVy1+rfI/WG&#10;k/CSWGTOGu6baBixvuS5+54yqrD5JPMPdx6bb6CxEAVQSr+T7JDu2h5O7+3IaxHqeFqU1KpSFQS/&#10;VMQQQRQtcBLzMGxIOxsTUvEE4mJEpAjSbFK9MWI4jId++MPJlYngdcnEcHqZ+H1shSDKmUyigOxB&#10;SpKTlWk5jmBfUHSN+O6z2rp40xI8AcSCTRYzSU1RXYVPSQlGMpSCuqlkKsauWMy8gutNwNI1MrMO&#10;SCr+zBzAOzFs2U2tqzi+lwdYt/DaHiil4lwTEOA5dTM4uw7F6Sswj91St0TZU1JV+8lAZNJNQ6Kg&#10;rZBlBTuY4h9pH2T9E6v0rqNeOVp5fNwy5nRqxiIaakRTleyRG4BW7Fsdj+zz7S+qdM6jk6H6TUqZ&#10;SpVpU50jIkKRpxJRKCGzaQ3BR7dSsPlU4VLypCWXL2sAdQ+4PT2ilzBkXkSSPMbaE3IY9Ra7ajrF&#10;P4Y4rPEWFUIxX93peJEUlPMxvD6eYFokYiuUhVQmUAfNTmYF5CzMxvu6qpiVTlF2YLKugcF7HfU+&#10;u8fN7PZSWTzdfL1QJTo1DTJY+9HSBf1Fu9hd494dNzQzlChWiCDVhCZjd+cQKsB3Q78Ybz5syUVJ&#10;QjPZeYEkMzgHpYmw3A2hFJjNRRJnVc1DSvERlBOUAOArXa5Lak2EElzZZR4qxmKUrH/pKASl7bFy&#10;H/CKdisgVOFVdMVhJMtBzPlAIcpCRuSftNpFZMQAhLUbgah28sVxc+n4PFvCBGgIAgxd7AAxO/oz&#10;zc4yJgXEGHYrWTlYjMlSqeXShUslYSiZO0cEM5ADfKKpWUfC/ElDXYUifINUiWfDuD5lAqVdyzXA&#10;bXq9tD5vFOK0U+rw6bNXLTTzlIlkKLGWlbBSW+0SyTbnpeKng3HFfhGKSa8VEyYhKpZnoK/tpF1b&#10;MdTazJ6QKdXVFEJBBXJCiOLvfjYXdwLWmImMGR5Bpub20b+pABHuRzjIdbwz4FfMoULCFS5yiCwd&#10;YQcqQQGfy39B1i3eFeMKjBOMsYwmZMMubhdaJM6WCQpKFyEzELUgn7KkrSQTYjQlzF8f0pJxSoRi&#10;9OrMZoz5VN5VhST5g+jexHyOpfeTqsc7OeMcN7bMAlTKvAsYTS4ZxhhktymWqkT+7y6pAH2FKQlI&#10;KjewGgaDZTL/AByYmxEogaheRAhyeSGAgLot3MDMZiVFSuYRnEHlATjqDHsWrgMje/TDgXtNTKqp&#10;cqmqiuXLQhS0LWCClwlQCXY3soXDXMZvm4dw5xhRTavDRTYbiySs+QIEqfMmOoLUkW8ynBIZnvoY&#10;5A9l/bDgnFQlYtgddkWuWfEolrCZ0pZIUykEgkAhgQ31jZ7hztTxHDzJMiepc1FTIRUSwsl5E1ZK&#10;jlBu2x5OAdYecrKEohEIESGxJiYEonVsblpFDBaWcp1NBYBMQ77OML9yySgLIh42CrJdVRVE6hrK&#10;ZUiokKUCCwTMAH++yjbMlRvyYiKFNrsk6YEusoWlKM9w+YJJN7Euwta/rGQJGLYd2hoOHUU5EnFJ&#10;FP40metkmYtUsFMhZJulSgwc2Nt4xVUonUFfPo65Cqerp5qkTpM0EHOJhAIcspBLFJBuCNwIg5mn&#10;EAWMSCCCkf8AVhWJABQcSCAeOxBIGoySQdwEtLgGe6BACPL4eLhROUpJKgCpaSS2gv8AIfZAfnCU&#10;yc6wFEqSop1AUC5Oh5gcrvzim1uLYZh1BUVOIVculpqVIVOnzVhCJQIUpRckAs1g9yS0awca95iR&#10;ImTsK4MkfvExKVoOLz0kyZZAJUuQg3UobHch+T3Ph3wn1vxVm45HpORrZirKUR5ISK1mitUkhFEg&#10;s308I4peu+Juj+G8rUzfUs5Ry1KMCXUmBIgGmSIs3JJYF0RcbPN/aF2k8PcAUK/6TqkCoWFGloJP&#10;nqpyj9gCWHypzaqUzExorx12vcYcfzzh8uom4Rw7LWCikplGXNqJaiL1S0kFeYIByi2oO8WVitfi&#10;XEuJTcXxqtm1tbUKKlTZqiUpSFqZMtBICEixAt7nRUinyKBGoASQ2rpNyOmhA5h494fZF/RbynTa&#10;WW6v4ujHMZtxqjKEg0oEfCmpM+axAR7HHiL7Vf6SeczlTNdJ8KS+BltPwpZ4eWdQ6oazHZNWOw1M&#10;8jGXewfiyp7L+1LgzjDD5ypc/CcZoJy5ilOUyU1SCtyS9gSTcuLk2j6h/dN7U6bti7vPZhx9RT0z&#10;jjHDFKmqKVAtU0al4fPJALgqVTKWx0Cg20fK5oJSUoUtyJiMqkkfaBBWS17PYba7x7zfgHd4Kj7Q&#10;+7mez+pxBK8S4TUKWmpVrzTDJCc09aUku3imYsgCwV6mOkfbt4FyuW8EZLqvSMpCh/UmcpQrfBgI&#10;6MjmI0qUpSEbkRrmlGT21WQuOC/Zt4ozWa8TZ3KdSzdSvLqtGc4mvIyNXOQlSnERMjbVTNUkWBEC&#10;O2O/s0zFqAQb3djq6up2P6tDdQLEKDWYXJGVxq7kOXtyg5BF32NtgTb8SR+MJyKVmXzy2FnuABrv&#10;9dtY8eUxpgpeYkA33ZEWRvwG/wCeO5QmACw0UDyTYHun+fRCStgBySEvo7gn0az+nqIItKiwLgXJ&#10;HPVgdNbD10vDpEhk+fVgpjoPxDAWhasoGx1KjyDljzGW7ekLEmJAJBLLK4IpncoobLbdK2Gypymi&#10;3eBNyGjEo2aTdyRdetKyqTcJy2JbcA3a51Glr9TCGUQSHJc6Xe+nq1jyiqLQhQsCQdBzLE3O8Uyc&#10;FS9WSGdOVTsTdWj8yOrbw8TJIAB4bX90FLa5K9+N8IRUgIjSydKC2EdAibglDYrl9nhzKlKmS86V&#10;AZbFJD6PmuPT5uOUBXJWf49ATyvaw02+pbaD0c1CpTggHMXBN+enz21tyh6oJUmybjfZrsCQBuYQ&#10;nQR2lf0Ths9iSbDewHbCU6XxKAqAEa0NJD03pr5XMrBADsbW5OTMKUkJUoknLz621uzbbmG5lrSC&#10;pYWlrB3AFiXNxye7aDmIugSZaSPLcXvq99thf31PKIXTyZ4CZqWBcE7GwZmYs7gtzY2eE+Lxvsdx&#10;95RWxS3PYnb1BLKVJx8ktOkRkZbIR0Ie97N7Cxwxocik50kEs5NtWI05AB/TWKrLLgu1lN7sD9DF&#10;DXSVMlYFIoZFEBSVE2TlUnbqfUXPrVqVMxMpHiMFsSd9VF7nfUe8MlIyjIEaT5Dcf3osB947obIn&#10;cYmZUiO4ZjGIfuETtzpB9e+HUREREBwbEgGDROJEsHv7QnIOZ+n5Rl7Di/uyv5Yxfw/DbC4iIiT2&#10;5aan5j5RmMxOIiRUkXJHziHHMfOFR7H8/wC8fXGG9j7YnERLMnmPnCJiyhmDv/N4wBld++MwSIhs&#10;SsA5Tcmzltt/f1gb1HMfOHaD3H4/yxmHscF/2nH/AEHnfc/5tn/W77Ao7tvUcx844N/tNpmn4H/f&#10;bzm3+5t0P/2XXYHA60CKNU2tTqd/2T6YmdO/4wyP/wAZlf8Av4Y127iyU/1JO50Wc/1V+75r17JO&#10;EfaNpygGwAc2Gu/5xq13Fv8AuI+5z/yV+73/AOyThGNpyWDs/SPx4/bpWqR+277YtMiF9qn2hJE8&#10;eLurkc90bLGv1v8AO1f/AHk//wAjgSkBKWBOrC+gI19X/CJCXp5XDsBv6Mb/AK6QYEEOIVoRcG9m&#10;ezc39PujnWW6vn8qo5fN5miDHQTCtMEROkTSIHmAIRO0jffAjf8AD8D+ffnBZFZV0FVKq6GdMpqi&#10;SQpE6Soy1pOgIIIN9m21jYzhrvLcY4RIw6lrwjFJFJMSif4tp06RlUEoC/7yFFJKjc83jW2IFi4s&#10;eYsY6z9mn9IH7T/sorzn4P8AEmfyVCtKMq2TNaVTLVZx+EBUlSlIg1P7OIauLEFYdTl8ORVwQDff&#10;y6eb7/uHyx0V4W7zfCOMTJMnFpc7DKmbNlyUiYP7IKUAB5zojYkxnDB+P+EsfmSJNDi9HUGYpaQR&#10;NlhWaWWYAm4dg4tuXeOPiEgJWQPMFFQ/4zE6+pDNy1iqUmIV9AuVNoqifSzZAPhrkzVoKFFKXIAU&#10;3mUSSGuEiPoT9m//AJUvxr08ZLJ+Oeh5XqtOlKlSrZ3Lz+DmKkNIjKcl5dT0hDaw4Zk08zGmNMox&#10;LIKMXaMqZHB5AHCCBKGOza6SXNSckyWtLAJUkBSSbAsQ5axDi1n3ij1OHqQVeVJCrDLawIY5WJa2&#10;nvdo5qcN9vXaBw8BTKxBdbTmaCf3khawgAAgKckPlVqbg87RsnwV3qMHqzPl8TUhpJiApUmejzpU&#10;kS/sEHRZU+hbfePoP9mH/lCfsW8dDJZfO9VPhzO1nKNLqMowpwnEwGmVXvOUBNEAEEBh4SWXyWak&#10;pmMTohJjcEfCG6AO+na3442HUkymSQpy7Ai5vrpZ3vyZzElOAdHZTcraP8x9YouB9qvAfGRl01Fi&#10;ciXWLkGchE1SZSiHBIuftJzBJS9w5FhF0IlSpsozKdSJ8u6VTAQoO18pDg9CB9CI9neFftI8KeMM&#10;pSzfQut9O6jGoBpOWzdGoSXAfdjPUD/aRsgi1YWqc30+dDTKl5ozMQo30xEYC/q7BEXHY4pyHLuS&#10;fu/VoWFcjuxbXVoNMkGUkkBiQSTYWDhJLelrj62EmnmpzK1SoOCTbcvZ7fW4EbxSmKokYSEoiRiC&#10;SHaMOG7tn1OIHw6gAJBFwbv7olFNCzC42T3vBuCCTcEa84hJKSr+7YC3T6sfyhIUC99NRuP1vEFa&#10;QWJA5/poKfKUSAexIewO3sR9cOBuQ2Rvf0ifxdvwworYuTf09uUL8RmBuT1A57N7esCcKuGUwJ/J&#10;nG/Qj3iAhlOtybMAbPc35b8towX29v4Yd/HDqEOTqCBu42ZT7en6MTzWez8gR/P1iEEzCzEA26kl&#10;m+Tl/wAIwnSNR2H8MYAZECIMjuALmyS9bgj64SEqKgUglIta9yFW5/xCx5Q91P8A0QA19GP109YP&#10;IpTnyMSWCvM4OYsxD8wDpz6xZ3afxVTdnnAPFnGlX4KJOAYRWYglU5YlyzOkSSqUlalMEhU0D/0X&#10;1eKXq/U8n03KZnO5iWmjlKFTNVZErTGnTpylwP1QZDgK5LtNy9OTIlAgLWSCwbQB2aQuStpbeXF5&#10;5VTUqCZb5TcgMx0uX0GrQeVTZhmIIJDOo2AIbMep1Fn01N4wP3T+20du3AtTjVVLpE4lhleqhrFU&#10;akqp6gKSmfT1MkgE5Jklct3NiFc42tNBKWAgEB3AYdcxc7WSdXfbeNU8JeOej+NuhZHxF0Gua/TO&#10;o0Y1KFScdE5DVASEo7x0kGx4ubAA3mU6V+kUYZilIGnOIMCDq1AaIoIJ6gQb2I3bGLblolykWYqU&#10;XUBfUDn1H3dYVkQtO4LqAYbF9SP+M4vt7RWzQSgUhIJJ5gtzcOLcxzuNYtfifiXAuEKWmqMWXOCK&#10;itk0KRTSV1EyXPnkJlKmolgmXKcsqYpkgB3ZyNgp5ynMuX3nGJAICJ0C7AvcIBvYBsCflemVHETg&#10;QLMHk/2ZHmRVitt16uooCkITluoFYOZ7jNbfUgjSKlS04X55tgnKGIs7MQN9Q19XEc/aP4ofcXqM&#10;Tq8IV27cJ0Nfh2KYlhFXJrqpFOZFfhNXNoq2VNK1BKfDqZEyU6hcpcWYxvdwlxTw7xzw7hPFHCWN&#10;UGO8PY3TorsJxbDJ8qro62kWhC5c6ROlFSFoW50U4ZiHEFztLqFGnE5nI5jLQnolSnVpTpxlqhCU&#10;RGcgIybdpFgAglDEyllaOuIpmE5RlESjEgmLFKxANiFK/oBsS9TviD8f1HZx3WO0DF8OrE0NbiaK&#10;Dhukn50y1y5mN1aKYoSpwXUk3II1uTHku4J7UavgftEoa/hyvqF43gyuGMTxOmRPVMlVK6rGUpVP&#10;mEO01UlSSGcpAG0dzPj0cQY7gvdv7O6PDp1RTYHjXaZTSOIaiQooRLl0dEqtoTNIa37xKKEP/GpI&#10;BjyxcC8eUVDiPFGNJWVVFXMlSJK5pKjlpQmZTZlEkhEkozBn9Lx8zf6WUMz1Hxt0j4ka06XSeh5U&#10;04geSWYqZ/48qkCiNKGgEEEaAWQzjj/2m9ZhlfE3RenRqGj8OhRqksgjXMBkCwkog72ch2x9Fvhi&#10;qTivD2DYnMyj99w+RVzFOH/tpPiXPIZvRgA+0Y54K7UOBe0LH+KOHeH8RRPxbhirXS4hTEhKwpOZ&#10;KpktNiqX4iJiVK0BHWMEd3rtexHEu472f9qvEWeRiMrshp8YxKbVDwM9VRYPNz1BzkZUT5stK0KO&#10;oV1Ecffh0d5atxzvY1GEYrUirm8fr4nFWZanRRVigrEKelWxKVpMvOqW4JBXyvHozxF9sOe8H5n7&#10;IcjRy0a1Dxbnsnkepmeo1cpkp5DLGFYAkIyzcqcZE/qlWs+n1urZWlU8P0KsadQ9VlSJlJCQE6VK&#10;PxQv2JmJVwCB8/SKukVTFRdSiSBlBcFiRZjox9m9XDMUsoOVACmJDC7sQGOh/wAIuNKJRTlmnMwL&#10;FR3AJII16Dm49YpVTTqJUuWwSCfINvMbuL/xEX52j03kc0KkIznGUdTJG4iBLQDvf7pkI3YQdsWm&#10;bynwwY0wFpiIkG4CpEkLjZfLsBilKC3IAZrAWckkO/Jms+rlojwUTcpWHKXtscwI9ba+sGyKcm+b&#10;UhrudX9y31gBUtKlC7gnyh7sWJd+jDm4iwpnVIGOkoRvc/eET6bWfY2LxrxytQSmZCS8ie3m0Ekj&#10;hADuLLfenrw6UoZSVeVRDPcgFRBvtb1N9Y84n7RZ2jSuG+77wL2f0lXkr8T4jPE06Qld51Bg0pZC&#10;FgH7E2pnql3DPbqfScpLHzljdy4/uqZuoL/QDnHid/aJ+2TDOMu2DD+BcJq80/gegTw7iEpK3SJ8&#10;2civqPKCfMPCSknViXja/BPSj1zxd0Hphj8SNbO0TIJj4cTTlMgEkbDc2G/cYq+p5il0zp2dz1SI&#10;iMtlKtWMigBONOOiKQ3kAQNieL48rgpFTZ06apmmTVrdX2vMpSx1JALEuw+9z+75BmUNbgliLHXm&#10;3N9djFd/dsgcMWUSQ19SzdAD7huUBrG8JCMpBDpfY5htYMz79TH04y+Rp5fL0omKNKFOMbJaY0i3&#10;utvm+5x5YqdQnmK2ol/Ek5FmxJEpFXN5DgsP5i3Jkl5uYHykvzAIT+JN7wj936pta4eHqksQ1nex&#10;2b1/GEQpUxEkAoIFi6SO/pC/K9CcS41iAAwdg1wFfuWH/LDXwkstJL5QBpo7Eb9G1+sNlIBUyS7i&#10;9mD6MPo/rvFSUHlrYtYEHqHIG+v65wzUnzgJH91gOZSPzMLOEdETpDJV+Fpv6MMbi26WC0pyLJPp&#10;x+qI325N+2+KRWSGlzJhYBIPQggluW4Dco2j7BuP+zrs67J63GqqjwyZxliOI43S49iNalE2rpKJ&#10;K5ScMk0oW5p0TJJmELQxUom5a2r2Lr8GimrJcKBCuaWKToW0ygkuR84qvZN2LY52tYfjc+vnTsE4&#10;Lr58iin4xlWF1SqOapdUjDUMBMmIDS1zU5kpIYl7DkP2t0pVPCufy9HOQ6fVqUpEZh6BFfCbNhcA&#10;g7G/Y4619lwXW8pmK2Sln6FLN0NVCAcpCM4AADuDLUSf2fUomOdvOL4dx3RVnAVLOxbE6rEHm4bR&#10;BdQmdSqmgpkTigFEtCpakpSVEEO/OOgtHxMiuosJrp0iZRVeIYdTzavDZzGZS1MxP9tKVo4kzApO&#10;YMCnJGtWKYP2f9jtFJTwlhFOinol0iZldPyz8RrVypqJS5lRUrClpUskLZJASxHKA8bdrmHYNV0d&#10;eKmSVyqOlm/ustWeZORPlhcxEqWh1FRdSQ4+02kfJ3rNCkMzXjGr+kVvjVI1KoLEpRkASgbNEpcH&#10;1x9JelVa1TK0K0qH6LDRTMKPMY6KRiCAN0WUf4LamRikhSZ4UsJQlTEuA4Oh3LAt97xiDi/i+rlV&#10;U2TTzVCRJUpISg2zJJDOGzE/a239YodHxSnGMApsbohVUsvElhUmRVS1SpyWdKpZQoAtmYpLNYa3&#10;MWpiE1VRUTVzLBSwkgi4UU69LPpveNdrUJbGIRHFiUYgBFhm4ZtjYqFWM3I2P/8Axf6pq1jxhvX1&#10;hrjLqZoad4ajMfUsQAfcEMTrs7RT65f7jhVfis4KUjD6c1qpaHKpkpKSVpG7gMW2A5RS6DF5dVje&#10;IYDNAlYhToRUUcmYoJ/fqNQZUyQDdSpZspI0sdLi75YlgqpqlCZlNMQZVRKWAUrlLGVaFJNmKSoa&#10;cx0iN8CQskFACXZaCShdqxuCz64OagI3sUb2t5T+8EHkHnF5cEcRUdZhFPVS54m0ddSy6iknBTgp&#10;mpSoAl7kOpBGxS0XHiNLhXGGEYjwvjtLLq8KxSknUs1C2UZZmAgVCAxyzJSmmJVrfeNVCvE+yLFp&#10;VFVy5lV2e4nPz4bXpKl/0JNqJhy0043alzKGUmyACIzlhWMFU5FbTzUzaaolSpsuahWaWqWqWAla&#10;CCxSrU8wSTFhSGmIubDUdF7hXNkeAN9hwMRY1PiSnSmAgQQSkTqiVfcbNt2PoNCuMuy3ijsW4mVS&#10;4bU1MjDKqpmTcBxiUViTNkIWVfu9SUukTEy7MohyX6RnrgrtiymiRj0v93rxLkSP36USqROmJtnm&#10;jRKiVMp7C97RuEKLhftIw6r4ax+klT5a6NfgEhJmyahflEySsh0rCylwCHFrm0aXcSdmMjsznY9J&#10;x+TPn4BhUxVSjEJcszVy6NSk5PFYHKQSzkjmImZaU81Up0ohylIxdzLVL4ZARI37tscm+KrNUBlI&#10;/pAlIU4SiyZWiIiBD2TGkX7Jkp7w9nHaJKkVUutlzyyEIedLWQwspRcEFWwB5WeM28acfcN8S8H4&#10;pxZPK5dRwXSJxXFqqklqVOnYWKqVSzFTUoDnLNnywFlwHubRyY4U7WsNoawSsMlVK8LShSM05QBV&#10;mOVBSLkAJIU97dDbZTD+1rDeH+BO0CgkFNfiXHPDdRwwaZac0mnoK3wlrmsoMJiFy0zUG5CkJIIU&#10;0bhlfs98QZrMZF9KzNXL5mvQhr+FK0JVKWqY4AiJEhkJOwxR1PHfQctls1E9Sy8cxQpVJxE6kW6d&#10;OCjvfzKNuFwgMU8ddr2PdpOMJp0Lm0HC1LLT+7YfLWUqrFElXj1qgQZiikBkfZS6ndotahkoRMUU&#10;3AVmyXIGYLBYPuAQfS/W2cCpvCnCSHUrwhKQo2JCEMSQbj7OYknpFxUU8Iq0SgQQpWVSiQHOU6bs&#10;ygGIuX9I+mX2X/Z34e8G9JywyeRpRzdWNA5itOETVkPh0iYmRDYIIQNyDs7/ADk+0nx91zxh1PND&#10;MZqf6JQNT4NGnKQpaNdpANStFDjlYroQAygfRLadD87emrw6lqSkliSGYvYsbWLhttjq0SnyxLXk&#10;KSksC3N2Y32Ifq+sTQlOrEgAHaw2e178yzi2kdroQpyhKJQl8OJiLokyiAELeYBfJW44tOQnESJk&#10;dQYfy7fUG/dko4rmHkqmPcBaS/oBb1IYA/zj0AfAT7dVdm3eYkcGVlZ4dBxSpFPIp1zckkz6sIpn&#10;ykhJYkKL6XJs8ef6iIE1DAg5g/Ry/wAmfTcsOUbN92/j/Euyntl4L41wupmU0/DMaoF+KhZRlSqf&#10;LCiSMtkllF9g20V/iHo1Lr/hzrvQqlMVP6x6bUytNi0KxFGVKYFvNCrGnp3cgUd8Qsn1Q9F6z0/q&#10;UDpGUzGXrEA704VYxqhp+alOQA7cMW+pZ4gmJCkeZK7pUCGKWBBRsQdr313g8u6S4KWy+tnIO/r0&#10;PURiPsB4wp+PuyHgLimTVIqziHDeFzamchQWP3lVLKVNzEKbMVB1X9TqIzGQHtoDb5Efj684+XGc&#10;y1TKZnMZOrDTVoV62Wm24yoz+HJ33YKHYg+/tPJilmctTzMC6eYo0atAknTMVqdKcSE7R1Dva+yG&#10;J5lklzYgAaXADfrSEAEyyoi+UWHU2YcgCevrCoiIoFiDuoo+2n+AI9rYOgNMeNMYy2LQF/WwH02x&#10;AAZnIYNb79Rcbe8IVKlqzZgV5gftbO+mvMj0hcRC/Xjk8EG/e4Bv2wnryl8tsMZNKmUrOkmys7bu&#10;FEs2mqU/KKihWgJDkBNmcnawvfa3KBs366k/jEFIJffYuXB5jrCzOtOy7ABHlW90eAlhNrccDsEk&#10;Pp/DDn69DofWIhnlVbznrr+uu0RlX/e+phmgMXNtzZ2W3yBT574UWsrJb7Ihe+FZEBTgn7VgTbpu&#10;+l2tziapiyzAEMRa+pc/Ox+d4ggHUdYgAAECz9TDhazttx2AHAP6o/NsIgOBx8kAB9AAALIe2EhS&#10;iQ4YehgyVAO7wjT2/D1iZDHY+kY/yj+efyjhcQVoUXDk8mZ267W6QgqIIYEjmInlDu1/1tpE4Qc7&#10;27+w/Pu8ZhIUbuk/r5fR4VzHSx63+5vrCcwJIGqWd+Tn8jEjMTsXsS+1v1+rsqfyvhRTlIuLIOxC&#10;XC/WtsWfXlYR4YTcrUw56Qki4KVKA3Gx9WPrET1EAZSLliDpub83cC3L1hm6rOVG3mYkvq1n2bnC&#10;Egb82/P54wM1BEM/v7o7b9/pdcOEqV4hGiQC1rvYWPq8TmTFJZirq19dPuMBKyoABKiXsVbA7fpr&#10;wRAXsEhwnU777+4+UN+IOx9b+v8AL8cD+MBuDc9wbKK9hv3/AH4LLmkkhRHQAdHvBErP8TD0c/r5&#10;Q2KV/wAJQ/UfkIkfEH2ikhwPK7v9A3OEE+/529vXGCsCRzwvUpXT5LvsU7BvQQdDHBr9pv8A9B93&#10;2/8Am2/9brsDjuylZTz6XZo4QftNiln4IPfaBbL/ALm6/wDzuewRtL8toZWkDRrC96VQC250G1n3&#10;xP6bUB6jkQQB/lmVSL3r0hwOSf47Y167ixbuSdzl9P6q/d8f/wDVJwh+D/KNqPtBw7OzizGxb3H3&#10;GNQO41XBHcp7nyRqjutd35JBexT2TcIg6Hp05RtaiqRMKE5mdQ3Z2BCn5XuCNvWPx6fbnlyftu+2&#10;Fgo/ap9oKN0X4u6qWTwNJO19+wxrtavTFerF+Y1qguh+vEHnYam+z9HUcxdx9nKdbXdhfaFJBLuQ&#10;m7B+XO8OabA8arKBWKyMPql4aFlBrEy1GUyVEKUS32UsPMGSGLmKZNminmqkkpWpDlWVQIILgHYa&#10;jloOZjmua6XnMrQyterl6tKOapCvTnOnKMJUf7MRqRJHmjIncD9bbGalGEiJRFSAnT1AjXEmEQY8&#10;EOcbg6UW9m9yh2KgDoWuB76fztEBKS/nHuCIZipQQS42AH379ecT/eE22Bs50e76Hf8ACK8Qna+x&#10;CtvaPoGEB8ye4IQVYobHbt6eu2319cPUlKQGUConkbKsw97awd2IJ0c2vcsQdCA6SWD2YRTET0OV&#10;AFgQQTZlAhRJF3+Y25QtVUSXtrlIZw5BIuG2BNj84QwqIF2t6L7npZi/vtxjPiUyRq7f+FtFXjvd&#10;72w9BGcKsHCirUGwN76H5avrA8uZywBGji50JJbUPZ33hsakEjMrV9Awd9NerdGMKE89FAMASbgM&#10;Px68oLRnmqM416VQwnECIMTIGIcAEhY7A+3e+FMo6xotKMY3Yuf7NllkklcWGzs3VLWTKOpROlT5&#10;0iYkZZcyQpaFAKTYkp57MbP0tlrhjty464ZQiml1y62mSEiVJqTnAlywE5XclyFHzHcgczGGzMCw&#10;c1izWDubtvz+VoUnKUuxFhl5ix5k2O7a26R07wP9sn2h/Z9n6Od8M+J+q9MqU5U2KOaqypkx+GWa&#10;cpaJE6NldnZ4WUgBBVCEBIg3BvC+3a19r8A43Y4a71VNVTFU/E+D+FnmSZaZ9OSUIR4asy1gfZDg&#10;O2uvKM80fbH2cYlKlmVj8mmUoJQZExQCgpZSgPplJUW93axjlaVAeY3cMfLrmIa59OjWHKJJmqSr&#10;OhSklwq3lci4L6uNQ/pHvP7Of/Kdfax4ZpU8v4hhlPEcABAzzFEU6p/zYlIzhyQCyRv67FoVKNQD&#10;4o1RcYkgfqqmXtc+X8O9h2So1YXiskLpKqTMC5YmoyzEFfhzQShRSFfxMS2wF+kLw3M6ZS0rU4AB&#10;UkqDkkmxe19WBZxaOTmEce8TYPNlz6bF68ZEqSAJ8wpylCkJGuiQXSCzEhrxc+F9tHHmFz5tTJxm&#10;fOM1SFKTULUoIShRICQTqy2Va9uUeyvCv/lUPAWby/T4eIPD+dyWZrypQzlaNUVKdLyw1GEVEoAo&#10;PnhPGTy+QR+HAxla5JT/ALJ79wCH3B2x02mU06QAkpDp+0W1BNuYsAR7XgClLBbIVCwLO7lgRvo+&#10;uw9I014f71GLSFyJXEGGSqyUjLLmT5LCbMOZRKgkliWIBa3lJ1MZwwLvKdnuIKWa3xKElIOSbJ8y&#10;blKkkgM4Vodx7x628Ef02fsK8c5SjUyPjDI5PMVKlOlLL56UctVjKRphDWQyVMSIO8gbPEWWTjVX&#10;wpRhdFlsqNwmGW+xLPNsspE+awQlQJLXDc7adBs94rlJQTpWWatTlLqUBoQkA762+vrC8C4u4Qx2&#10;WhWH4jQzVTZaZ8mWJssLIZJ0J/1gCBubPF5y0UikBSFIm5i5CFJUGDBnBLMX/wAY9D5Hxx0bquUj&#10;W6b1DJZ+lUialOeXzNGoJxIpmJ8k5MSBY7avRYtMj0GtqhU+JSqRLG7JJ+ENhdLVZbH0xhvFe0vh&#10;nBO0Lhrs9xCup5PE3FdJW1WFUSpstM5SKJImrWqWVBQQpAXlIF1JbeNDvi6dplF2dd1z+jKitnUl&#10;VxzxdhmA06KdWRdRKpwrEKuQWIJkzJEoJmnRlMd457d8Dtd49w74xPY/wZhFHXzqWhV2YU+FSKfx&#10;pcqbhON1FX/lJUeIBkXKpaITZlSASAlHntG1/wAcbs74i7T+6vg03gGQnF8e4K4sp+IqujopiJte&#10;jClUs+krp9NJSorWpEtQSoAEslREcB8WeNc91roP2p9Nryo5QdPlVyHTpzrRhKVDM5HKyDBIYjVN&#10;cA3KQ2AGKytmIxyHiWNErMdJqGAO0jGdHLSAgCtREtb3YItYYwb8EvtjXjmJ9qnDVVVLk09Tg2Bc&#10;TYPhE2ZmXS0375UYbP8ADSS7FP7uSB9lII2ePRPUYhKoqVVbNmJRLRLzqL2Fj5QNSSSBzf0jyu/A&#10;44CrezrGO1HtX7WpVTw1TzMDwPgvhSjxbPTz6h5k7E8SrUSF5VKleGunkpLEJUFqB1jc7td71/eR&#10;xTtfxTCOzXB5VL2e0GPmThWI1jTJU+gkSky506egkZ0T5stZlp2zAjSOUfZ39q/hX7Jvs0yMOudQ&#10;yp19Rq5fLZLJ16dXMUadWudc504z8sadMSNztJF8O8GdXpZPwl03M52UpRMqlGEA/jRdecvMJMgg&#10;SBMh3fJW2XxAONe9PhXYfXdpnc+4v4URxlwZV1Kq3hDGJUurTxVIky1FeC0S8w8LGEqUqdIlB1Tv&#10;D8MXUx4m/Dn+Ot2idrPa5xV2Md7LgyllYtIw+pnJxrDMNVSKwivwmoFPiOG43Rz0hVPPVMCpckkJ&#10;U6V5XBBPUPss4wo8c4dm8KdpNDW4dSVHGZ4+k4hQVq1zv6XlVcyYuknIBZFNNSslCA6QhGXrGuHe&#10;A7m/de4m7XsS7ZezHg+RgnF3HOKYdN4/n0U04dT1kqk8Txa2RKkAIRUVQmBdSEgCbMlpUoEkx3yr&#10;/Sd+xup9nHiTMdJ6j03qHiHMdOr1egVcxUjla+T6jTp0p0hXDkJ04yIJDvoYIEkLSr1fqFaEc/k4&#10;xp0aWWEv0adQGWYmK+kOK1RdHTJhXJaAx5s/iA/D8quM+8PxFjfc1n0+McHdoOLYxxBM4dxTFpVF&#10;PwDGq+pm1+IUgqJ0xIVT186bUT6MFThTp2Ajrd8EHjr4ifdF48w7uw95zsv4gxTsM4jqpCOD8fqs&#10;SRiNZ2eT8RART+IszFTP8naopUUFRySCXSQC0bM8G9zXguj4u4Or8XVWKwfBcYxmsxbwcVnpmV8i&#10;fUzFYSmdlZSzSyZ0wJchmANo6Ocfjg3HpmNYtw6cUwzH6nhPCOGKKrTXTJaJNJh06R4c2UlF01Al&#10;oXL8YMo5yXLmKzwN/TdyPiz7Ns94f+1LqfQIdT6RAz6NmMnCNCvn5ZKEKOWy9WUYnTU0QKmxr3kG&#10;TiD4ZzucFSvm6uSh/b1qYUq5BjUIh8QxYZESCiFuQ+RbPxp+xbjjtz7mON0PZrhU7iHiLhTifAeK&#10;ZWH0P9rOq8NpJyTiipAQDnmU1GJs0JDmYQEAEkR4wuxnsy467S+07hHsowDA8SOOcS8V4ThU9Eyj&#10;qB+4orqhEmbPrgUPIkIkpmpUuZlSlSkh7R7mOxftM4g4H4c4l4e4rmr4jpZ2LKRgCKqeqqMjBjRJ&#10;QJdWua5WtdR/CXASDzjGnZDwH2d9nXbB2l9rc3gjhn+kuOZ+CzcKl0FDTyl8OSsKplU82RSHIChV&#10;ZPBrZsxGUiaoAWvHnLx79oP2X+Oeq9Az1bxLk8nXq0qOVzeVrRFWNKFKXxFUqxIAEozjF7Bg7Y1v&#10;xr4Bp+LesdO6/HqYyE8vQy9CvljAT+IKdUHVSmAPPJlsERijc2xmTvncKngX4fvbRwnwuheHSuFO&#10;xyswzDJdCDLXJkYTKpkDwhKAKR4Mtl5f4VKJcPHk6+F7xLxTxF3wuxih4dVM/e6jjr+nMZWnMsys&#10;AocGqpFaqdqfAW0qWpSvKVrcx7DeLO13h3i3hrGOFMXwBGJYRjtBWYZiVHV5Zkiqoq6UuVUSJqC6&#10;VIUlRBSdvSOcPdi7oPYX3WO2LjXtj4FwOpnYzxDNqqLAaarnZ6ThvB65MqdUUdEguE56tCsq9U06&#10;ky9IB9pH2h/Zd1nxB4Hq5fxPkxR6DVy4zQpic/g0stUypAgUrmgCCwwCrEjFt4m6D1LO5/wvmulT&#10;gMr0utSGYE5ESFACGqMQ7kyjArhXszjr52zdqWHdknZdxZ2g4nNlSafh3CpuIrM5WVBmZkSpEs8w&#10;qfNlIIFy4tpA+xbtTw/tk7MeD+0TC1INLxJhEutWmUXQioC5lPOSCP7s+XMOrizgtGiPez/p3vI9&#10;iHFPZFQYj/ktU8QKpETMVlHOE01PUJnKlMC7LWhGa/8AC8VDumqxXu79jvD3ZVieKHiNOAfvaKbE&#10;AjwiilmrEyVSlJfMUTBNmlZLq8ZthHSMn/Se8ET8Z9NydLxJlY+Gj0bMyrV6kJQH6bGcZZeU2jHV&#10;AWRXN0Djbzns0M7DL6deXq5a89zCrTFKKAA3lpK9UdzfpWTmOYWJBfYbgbdLGx+6BrCAQSWPPc2I&#10;cm3u384wvhXbPw/VSHqlzKWeFBIQtOZJBdTlQYC125Rc+HdoXDeK+LkxGVLmoTmCFqSkKD5QEvqT&#10;l6/jHoPpX2ueAeq0KVXJ+JulVDWEQKf6XTjNGUIylplKIFyCAed9sE3V1cNK4dxccj6d7YddpfFF&#10;HwTwHxbxhWTZcin4d4exXF1zZiwlCf3OknTUEqJAusJD7P7R8xbvads2P9uvapxT2h8RVUyfiXFP&#10;EmPcQzkLUf7CRPxCdR0NIxPl8OkpkrAZsqwoC5j34/FC7WsP4W7kfberC8WkIxjE+GZmB0aZU8Cd&#10;mxKolUk4yWLqXKlTCpSUl2B5GPnNcYTRUY5imRlykVCpCFEWUiV/Z5/VSgtR5udCI9k/0Wcp07xX&#10;40r9ZyWYoZ3J9EyBlOtRlGrCGbzOmnShKUSfMKbnEdhftjlP2vdR/q7wvDKiY+L1POU6AFgfgU4U&#10;p1O33ibNMHZbWEoDMosfXZt31FyOcUjESS4JaySNrh+Q9rPrreLimIOZYYAFI6/w3e+nJ94trESf&#10;FygiyQDuOr322/CPobXy4jSAiIvyxJO8Q6ez4IDW6sE7+ZskddSKt5Wz2Ubc8G/J+WKEokkvzP6/&#10;OEw5KCHsG00uXA0bkT7wIyyFAF9Llrb/AK1ilnQnEAq1kt7aABt3IGwSl2xfRIt8iuOH+8YbqUXK&#10;bM4P3H9ephuCVKzlrEE+g+ew3gs5QSSLu5D8ywv0ZuZiUqUSogkMph6Ag7sOb3PpDiIiMBIFkBWH&#10;3iaYINu3oSnzvKiow1bMAArfZ7Pe3LGLS40mLGEVKZJIWZKylmDnMkK5/wAJVzZrXtG+dH2q8HU3&#10;YjwLL4VNDSYRg/BdHSLp5HhpqJWMSpc9eNLqspzqqpuIqqJy5q75DLDkC2h/FsxP7tMRYAIUm4Zw&#10;MjsdXci+liBFidnXjTZnFWD+PNNHWYPNKZOdXhSpkxSkrWhD5UKXLUrMpICmZ7vHnj7bfDnUvFuQ&#10;h0Lp2anlcxXqUxKcTpjKIlAyiUiY6YyCsGRszjv32NeJem+Fak+q9UyozGWy4lVLAJiZfDjqD302&#10;IbuTbdbd0vZTxd2lcO4fjONVszAeGeK0KxHBES/NXVeHCbfECVMJVPNWGkn/APCFJKSzxWKXg/s+&#10;4ck1kjD8PTieNYXMTSTMTxUirnrlSJSQSkTMyEOt1pAFgWFosPAu8hh1B2b8HcF45UVNLxDwPhQ4&#10;aknI9LPwWimGZRTgoXM2XKWuVMT/ABau8WDXdruGzxXVWE006rmVIUozlnKibMmB8yhqCAWPQOY+&#10;dHV/s78R9K63mekwyWYzFWjUlA1Y05EGWqmDJhhuW92i0NvePS/HHhzqHRct1apnsvRjXpwqfBnO&#10;InAaaWnUFbSLdrhIM42Nm4ynHOGpM6UmVTzaRcxMhDIlJEuRMzKmHQJzqSfQKF2EWyiqpsXpzWYb&#10;UyKtFNPNNWmnmCYJVWhI/s1kOxCVEn6O0Yl4Lpsa7R+DqrGcWxyTgMj+msQwoYXTzUSDKlU6BMlq&#10;nKKgomrdRtZgBraJ8KVeE8AzcUp5dbT/ANGT1mbWJmVCGXMQoJNQgKUSZhbW5ITGtdQ8P9WyFb4G&#10;by1WnWAiTAwkSABC5KLbvwecWuU610rPU4ZjK5yjKlIaQRIeYjR6jkAWOKvxdwpV4uKbGcKqJtFx&#10;Jg5M7DamWS61Sx4iqeYAfPJm5RLUkghiTqz3BwPxxK42oZsmqphhvFWDJEjH8JUGWJwUUJqpCSxX&#10;InAhWYOEqJBh3hePUOIy5FdhtRJqaeePEkzJSkqSpNgoKKSWKTqCHixOOcFrqTGMN444KQin4ipR&#10;KlVsmW6ZGK0pm/2tPUoSwWVJBCFkOCQRpFXPL1IkUp0qgm4gOBBctCCsU0DzFm9liXLN6h8SjUhO&#10;IlA2IaGhq5H61xyzyBjYCQnCcfwuZwzj0hNTR1EpVMpMxIUAJpICkuDlWhQJCgXF7uY19pKnFuyT&#10;iJfBONTp9VwtWBU7hXF5wUo0qVhajQVSyf8Ae0lRTKJYANvFWndrGB0VdJocTC8MxWR4a66SPNLl&#10;TZiSvKFjZKnA6APrFj9sHaphvGmGUmC4WhNXPC5K52IlABpZMtnlS1a+Itg7FhfkYv8AonhTrXUM&#10;5RoZfJ1akc3OMISESIqfwgLmwjeRe3zapuseKej9NyVbM1s3ThXy0RKrDWNQlEQkYqxLiEt7hb42&#10;BwHiDwK6lxTDaiWrJMlzAETAZakhYJJIN1KUlwNHs14edvvHGDL7Iu0WorJsn+k+IcGl4Lh1OSlU&#10;6or6taJYVLRdQ8EkzFFIIS5dtY0UwviTG8BpjIoqqcZScuRK1KUAxBIc3Hmc9SDFBxzF8W4lmpXi&#10;tXNqEoXmlSVLUZUpRLuhD5c3mBcXHzjsfSvsK8Q5Hq+Sq1/hxoRq0q1WT4iaRMQCmwSJbJbEgY5P&#10;nvtn6Lm+kZylAVPj1KZhCCbkRECTbAvq7vjy2jhimKJVNKIUlQlynAJAdIQFfNiOVnjYGVR+JIkq&#10;BKUpSgJd9QwNw4NwH6E+kYZwWSmTOkgOXKQ+9sxA6gNd2YANeNh8LpRNopZWHzDyl23sNdnBdtbb&#10;R708GdEyv6LRozy9MihSpgH4cTeApRlIgDZiRAdyG3fHiHxn1rNRrxrxzNWMas5atNSQBEpRlIaX&#10;sDb0AtfFHwSQTi6klJPhoqSoi7AyJhzAndL5gfva1vUlUpWJ0wKyM0wqJO5Kcpd9BYN7+oyDhNIZ&#10;GKzFEfbp6kP/AKy6aaGVsxOnqOZjDlLPWnFEomAgonBDKLZSH15B7vybQWG8VKX6L8AIxEqx4KcY&#10;UlYgJRINv2sa3kNOdOcIvoylBE3JNSNTUb+oduQAkRjYCupyZdLUEkmbJSSNHLpS/sMpGlyRzhFE&#10;jOoggO4HzDkezWF9YqSUmqwekma5SJZJDkA5S7kuOvtvA6SSJaktqogDkL67F8pPrYiNyy+XJjRm&#10;RYimQggzoTItck22b5xoM6mmFSmSdVOpKAAOwEgr2ACPYcvFTpqYNnsCGYAMCx2bS4YPF8URVJEu&#10;ehWWdLVLXLI2UFlQNtxYjQvvvFuSZacyAE+Uk3dw973fa2z84uWmSClL3SAkKubEJIBBBs6ubbWi&#10;4yuVEasZmJUjEMbxEY05PYXuEyRd41LqNYz0O6IN7W8tje+xfc8Y97/wSe8Anta7sVBw3WVQqMU4&#10;PVIpq0rmBU0Z0Jkpls+Zk5HIvlF9I7Um1rOzj30PNo8PHwK+8mOy7twn9nWK15kYJxYy/DXMaUqq&#10;GaUlKUk5VHzINwWCnaPcImaidKk1KC8udJkrlkHWWtCJiT1JQoE8wY+cP2/+EJ+FftH6p8KMqfTu&#10;uCn1nJEAiBqZmFKWdgDd6M5GuCBtGUTYEgeu/sk8Qf8ACDwdkqU6gnm+ja+n5tmRkY0DE5aXYCpl&#10;pUG9psBq64iE5k8/viYILXBLCOJm3I/346U7O31ticREREYx3H5/3j64zVH9qP8A2g+P5jERERER&#10;gvtx/h/MYUEEMFjuLjERESJAZzrp1icZ/Mj6L+eMxDj5axEQwAJsNzYv934wjOOR+n5xj0/eFyAQ&#10;boC17gXv+B3uMKhe4HFymewfuPqO+J2SnoOZb6wMzkpJCiGexcc2a3t84lcuCXcEtsxD6D3IPPlA&#10;VSwXYPmLm/LTlDBMNB9roP7vA/NjxsIV6YjIGPmN23pHk9PSXYM99impS1iGuQDqTp7PEeM4UQoH&#10;KHYM7AB9evq1oD4IILhj09ttICZiEOyVFJDWIBPQvtrzjDMcC6B9Hb938FhBWgALEmwJK40OSvv5&#10;l+5YUmctailQYEhyHJAJN/drv1tBspZgzEKSTuAbc7v9NOcNxNAuEMGOtm9Az2ux/OCic5YJa530&#10;s4cNrzhmuUiNJKJiv9/pvfcW5wL4szeBMQhcegjb5EA37b7tWRR+0T0e/wCO1oWARYMRlseZc2PS&#10;/veG8xcxKRlckqA1Oh94R4kzQjKdSRryAu9mEP8AgzYZ3tuO0CX7Ar5EC5wMEztx+8EAMJIg3+W2&#10;DrUQSXLW5jlsWgXiq6/P+UDUpSiSSbta+3vvEofTpInXylHf9kjZjlWW5wQAIAkMCN7NjT+/+XuH&#10;IKiMySSPU7a/ygiQoG7s3N+XWASipKMuZ2JuQLu3SFLWoAMWL625Q2VMico23AYFhtf53+h3ww2l&#10;pCTAY3O138h9BhxHBv8AabP9CB32v+bb/wBbnsEjuv4i/wC8Y4PftNC1n4IffZBUSD/Vut/zuOwW&#10;A1qchRqlm1Oobf7Atb/aXy9sTOmRfUen32z2TPbbMUT/AB+g+mo3ckqhL7mXdEQo3T3Y+wFAY/w/&#10;7FPCSX53I0942l/eSAqYgOUugEEkgAk2Frm7nYEbRpv3K66Wjuc90jcy+7N2DpWX+yU9lfCqWALu&#10;QQR0I5abxYR2hcP0HCNfw9VcO0tTisyXO/dMYWB4iJkwgBaiWLyglISGvcR+Tn7V+hx6h9tv2vCe&#10;ZoZV/aL9oWY+JViDGS8U9T0wiBtKSkNW1wncY0c1oT6lmqc68afwa+ZkCgdVSNUKBsNyhf2sUrjw&#10;7tS4owrh+fwnJqZJwqfT1FPlVLHiSpVUrPNSlbO4KSUnVOYgXaLHNeErzKUkqmFKSHBISEo1f/WP&#10;v5veyZtZNYf2rqYZidApIJJcnXV9AC45RSFzcRXOEyXNSUgpU5PJRJDPvlZi2j6a80z9bOdYo5LI&#10;5iualPIUv0bKiQemETTjGESAAANKA2HDGIlfrNaocvTqSlOlloxhQMXpp0iYERHCjIEgnm29zlNO&#10;IscpmFJUNH3D7uGsLjfpEjiKwwCiUgODtfkS7kgvrz3jGE3EcTlpky5aM84qKlLYEN9okdAH2Fg2&#10;wMVakxGYqU1RMAnJ8zAeUJLkDoQPm4vFBV6N8KIKiUQCIlyIGi+kMh9rkYZR6jKpLymSAiQVyTA3&#10;aLBiRvYFIoYyDKxF0kLcG6Ul9ykNb/ovfQmL04KpMJ4nxOdhuJYzJwOQmnM1NVUEZJlQCpEmTLJN&#10;1OQpejJt6Ygl1BWSRMOxABBdR8gAu1ydve8ZDxLs64ywXh+n4jrsKmyMMnS5dV45LmQicfIZqbFB&#10;mKKSg75m6Rb+HvD1SvnKOePSavVshkyMxnKEBM0xRAESK04giAEvMCQnH2xYZPMZg1o1xQnmqOSI&#10;qV4QiZx0DRqFRGQDAsJEIWIZWIxCYjDK+vw4VEurTR1s+nRVy7oqUSpqkibLLgGXNSM6TexBGrwy&#10;/pBBcuRyD8jfRtdR0izTVzGckKc5QS1wCG906+3qYUKlSnJyjbU3ca3b2Yn20ikz+SylTN16uVof&#10;AoVKpnSo6jIU4EwMYd/JePu9jbGDOiVaUxrAlKMhGScWISEdthsHur+t4IxNIUxUkJcXUWvYnffQ&#10;G7t1aHMuvQoBQWCAoggWbKwAPyJ5sRzjGlcifOSTLn5XYKD6pDEtoQcyRoeZhnT4hU0MtdPNWVuT&#10;MUsl3UoZUsDe6ZYe+ofe7B0aM6bjMCZEfKYi4GgGV/2SCrlsnbAqnUjqA0ko21G5/wA2CAtggfS3&#10;rfLa8Qk5FAqFgNDzINi9tD68oRLq5an81nBObUgg9XPPb8sW0FVVLnTFzZhKcwUlDukpJPlPUOL3&#10;9YyZhuB4zitFMr8LoamspqZBM+bKQVIlKly0rmA62QkhRF2caBoGPD9epV/R8tTqZirIMRpQNQpR&#10;NxG4AESybRVyliXl85UzE40qVMmRDKTBHwjsAww0+LrSsVEVUtDgJJ8gAy7EgaXbW53IboYkmsDB&#10;AYZdAQ5JYE3tazh9G5xa6amYhZlrKCUkAsXAzMQHcBwm4G1xsYyFiXBk3CuGKPiqZjFBUy6lMkGg&#10;kTkmokLmrCQFgKzEpSxmD+FyOsZk/DXUc9HNyy9EzjkstLNVyZaRSpwnTpz1aiEXIDSA9tgMEoZi&#10;pmREwCMfMdVgoypg8spvsn8qV+9J8qTlV5ndgLOWIfm/LnDgT0hDpZy5Z7kFTkPyDj3DxZwrEXJW&#10;bJDaAAm7j6NBxiSEsoKcpNyS4faw9bxX06ecykoSoVa9OUZiTpylA6/7Im8ZW/VBO/IJwtLOGJlq&#10;nugRqBR1QaPBshwuA8X7RcR4th0yXPoq6ppJkoZJRkzlpyEFh9k6aWYgOC1rZVwDt47QOHko8DGZ&#10;lShSCnw6k+IlHmJKgVPq941wVXBZzBbpOgCm+WlnBf1iP39RADlmIF9AdbHm0dP8MfbN9qXg+plq&#10;nQPFnWsiaBhph+n5idMRiKcRD4c5mIGko+X7paPE2h1GrTMZwryAGkaBL+9TLBCuhv63ZxcXF9bi&#10;nGnaLhXatitJhK+O8DpJ9HgvEX7nLOI0FJVpyzJcuoy5xllzJktBf+zStYTq0UbFMQ4wxLxxieLV&#10;uIS5iTLKKqoVNlLQVBapSkKJSpCiCSkgguQ0S/pFTeZShlSlNjsG+enXSzAwM1q1BRKyQC7HRtnt&#10;sOWpjcM//SV+1bq08xPqfX87mDmpQqZqM69SMa1UCnASIgYgqmokFss8kYgGhTrfpFYVRGWcmZ1g&#10;JAapOkCKgakSnfcgbh4t0VU+kQijRIXTS5JQUJQMkoJCcpyhLBigto7Bnh9KxtdOHUpSE6qH+sAb&#10;k9dbjXXnFZNRLUCCmWQohioO1yGJLkDS/wB14CqXQzR4UyTLIIIUEhmtq5bYm/o+sRaX2z5jMQoj&#10;P0szOeqMq0jVlUpsmkZyEJEiNxIobs22xV0cnWhCNGnmImjCpqFFARBM6f3QrBn5/JEFHxAFKKpa&#10;wAlTs5ACSxULc3e2lwYqMviNZ+ytikB7/wCs2hfS0U5OFYYFKEuVldLkJURu+xOgDbbiATcCoylR&#10;RPmSSCRmzFQtmLsdQ5DM8XWR+1PptYimZ5ihCSAciIeaFES8oIAkikAeGCmSS/TYGJjUJAEBpEkE&#10;NAtwiCT2DLSCvSTxRNUhNx5kiwJAuEhzq7jMdByiqSuJWy+a4FlFT2OpAfb2DtGJZWGYnKqPDlzQ&#10;qnCgELzEHKRckE2YgNbfZoqooZ6QFmoBVbezgXAbkPbQxsR8e9JhGmf6wiqpCjGZ1DV8MnV5rHST&#10;ZEmydxh1DO5yhHQRMxjKJigUEKTkt/Uc+Zd8ZfkcUDMCqcrMGBIJvYBL3F7OSOurxUJfFEsm89WY&#10;l9WNgxLk9eelusYRCMRGbKtKuT2Nyl99Ugu2noYKJtdIUPEQZjAMUhzcMQ43Dg36RPy/jDpNWLj1&#10;GmCNKBqIuWgEbki0R6A784l0ep5kxgJRqpiUWTa9OwvYOR3XAIIeM+yuKFqAUialSWLgG4d9XOhF&#10;30aKrI4pUQlBKACQSk3uk2Ouuh9B0jXCTidWAF5JiEAJCgx3F26Byz9Ba8PpeNzPELZidQ5O6Uku&#10;4to1voXi1y/WqGYEZwzUJiUhcVYlhQA3OpAG9rsm5xJo9crQVImYEdP3mR5/hAegkLtA97jGySOI&#10;5LpcgXJLE35j6vrf3IipScdp5hAcAKCXLh7gbFgXtz6sY1tlcSKKEgKOZg4IuSwckHTS5b3aKrI4&#10;pSMmckqSEvdmylvrY+8TRmBNGNfVYIRNgAIIbpeZbc/SZS61pnCwBBGpyD/1Qkr2DKe5ONhzidNl&#10;KUzAp13FiHY6lyzAgB9rQ5pcUlBaWmBJBaxKfK5Ichr5ubOOd4wBI4nTmP8AaG2U6sCQQTudPz3i&#10;tU/EKFgJUshwbAkFxsLvdze7P6RNp9Z6jlfPl85XpTCETCtKBAEqcjcTCJIXucWVHrdKUxDyj7pM&#10;rJE0mEb/AKxJtstsc6vjIcb1ODdi3COGU9UqVIxfG8YrcQllZyVUjDqOQtElaXN11E8FAdlBJILg&#10;x5AKwFa500k+aYuZmJJcTVuwtzN+pOseij4yXG+MYyOG+EpEmqn00hMgSRJlTZ+WZOEydULzSkqZ&#10;KkCTLV0DvHnmxvC8VkSZUhGF4ipSmcpoaklKQoPbwzq9uZe9o/UV/wCSD6NXyX9HLrHjHrecjUz/&#10;AIp8X56FGpmcxGU/6v6XQylCgAKk9QhOvUzCDDAFxjz19tPVp57rXRul0Tqp0skM1IRuIzzBAINk&#10;CIUykGRILti1KqYESl3Ylg4Z3Sp2+jPyPWLTqASolwokuSLCwD/f6xc9RhONqIJwnE8qgQSaCrdy&#10;4BLSt1acy+jxSJuC4woHJhOJkul/+wKq12I/3r015GPqnmeoZWxjmsvIAbCtSUiZQVjJsMBf3mxj&#10;mmSoypAG7NyVuDpjvwENudTGKEskMx/np7W6+0CJOa93YXszAnTr+PpFcOA40WJwbFOn+19Xv/8A&#10;4bwGZgeNBQ/2oxQc3oKobHnK6DSKyeeyp1f5TQEfKSTWpIMR28y5V9+6ti1iJCQCN9mDsxxfcIfM&#10;XxbE/wC0T/rBuWhv9YPIQwBLhRJfn5fsg8rOfQRUVYFjZWpIwfFC2/7hVcg3/wCC3f6Q6TgeMhRP&#10;9EYnl8ySf3CqPMW/sug3gc87klDVm8sBZvMUhsYkA+buB6va+JMzL4cYxHBP1Ef5YxlxqpKJSUBn&#10;UFA7Ev4Smvo9h7fK0Oz+WumxetWB/vtHNlFLEf74FADqRf7rb33xjguNTpjDBsVIRlZsPqyxZAJD&#10;SeQsL+jxTOFeH8blVc2ecGxUOCkE4fV8i7vJ56dY0HqGZyeZ61lpDNZWYpziARXpmzppESLF4vsi&#10;MbzkJyo+Ha1MR81ahISB2MpaSAjubgkejFgMYr4xwsnGStILhCweblKQ3uxcXt0vFR4Ww0iTNl5c&#10;ySQrLoB9oWd9msD7RePE/D+M1FfMUjBsUUFNmIw6rLWAsRJ5guTaK5wpwtjS5U1BwbFAVhLvh9WG&#10;UTsfBZiBc8lAc4oZ9G6PmOs1Kg/RJzNRynrokgy+GSyzZE83V/W+qddzeX6DQgK1SnGNGjEASlY+&#10;Rgi3a9tgHaVsf4pR1UuVMlUtRVU9MtZmLlSpq0IVOypSJpQnVTFipibM+rY6q8Dmz1vNqKhYIXLW&#10;FzFlKmUS5GZi4ZzoxGrxs7i3BWOh/DwXFlpAf+zw2sUAVFIDtIOt9r7xZFTwZxKtWb/JvHWABtg+&#10;IN0I/wCx7uHNthcaRT9d8B9BzmaFaeUydWodAjVVOQ/1USzEkHjh+zxM6D4y6pTysKdDOZkU4pCN&#10;SdnpOzLJQPpYLtjXh+di+ATpYw2sqJMlKiFSM6jI8z5iEKJAJsfK1gIytL464glU6RJUEzQhaRMK&#10;czEoKUqDlwQouH5lop8ngziUa8O462YEPg9e4LEJ/wDxd75hzu8XDK4L4lMtKP8AJzHGUA74RXXy&#10;kEP/AGD3N35+0adX+yXwrnK1OrW6fQM4aSTphEN0yTZNFpuy5xsZ+0rxNkoRp0epZgQAjEjXLYCm&#10;CQSWyl6nGFK+iq6usqK2qmLn1FSvxJk6YcylFIL3OoZRAF2s2kPsOw5ElCgAHWrOTY6pIc+jANpo&#10;YyjXcE8RghQ4axxgfOkYRXh3YJLCnYAsokhnhqng7iVJyjhzHMuZyBhFe4Cun7ubA39A1o2vp3gz&#10;pfSzQhlcvloQoiBhLRAlR+GUwBsSAPQvm9DnPFGf6lCpPMZmtOWYOupqnJSKgER6IK2kg+oGLAmy&#10;ftBQ9+TDfVme77RTRSZFEtYkMxY2NubEdLn6Rkau4R4kSQEcOY8fKcwGEYgTtb/5OXLNFJPCvE4I&#10;B4cx1zt/RGIWbn/2P+mMWmZyYlKCMRqUWCCgfhlkAkIAEWD2txiPl8xMxiYk+YRK3INiH27kCzOG&#10;uGSVeNKUbBLbhkuFDZ9wBpuWsXjY3AJZXh0g2slzoSHct6i2nKMO4bwnxMvL/wDBzHh9hR/2oxAO&#10;AWA/+T83ccnjYPhXhniAUUsTcBxxOVJcHCq8EsSoayHchz7ARvPgujTpVtNWrThExAOqUAJA/DJH&#10;mPA1D1QHOOf+M5zll4yAkdEwCBEm1jIsE2bt2I7lsqOkCMWSrZwClyQykqf6cti2jxgfG6c0PE9U&#10;lQypFUkgM1ilKiAC/sRa/KNpZXDfECa1K/6BxkAqSok4XXWYC5P7voGv90YV414Q4iXxFUzpfD+O&#10;qSqYVJUMJriFOhDaSNjoxsXewjYfEEacqNI0alORjmWNFSMiRKNAEoS2FxvZ77YpfCmbkM7mKdTU&#10;IVMhABhDVTlBG9iSJl+hHocZM4dWKjASCB5JiAASBZ2UXY3cM27K5w5TLAWrKAClTJvyJD8ywu4+&#10;cK4P4d4kGB5VYDjYImpKgrCq4MCSwYyNAQNmf3iunhviJE9xgONMVG/9FVzMpIf/APAbXbm3KNm6&#10;bVpyyFE/FgSIxC1wYRgNIR3RFzbkst6jnYThn+oU4vT8eUo2kB92kwDyDck3ZWB06fMPY9GDgj6W&#10;iu0xdJB0frdylvkfvgVPw/j6VJJwPGLBQJOF1wDMrlIbeK3TcP8AEKkqSnAsYKQU+b+jK3UsdTI1&#10;SS3ONjpVcuIU/wC2ogkRv8SFpGEYk/e3RG9i+5xrmbpTk1Ga8pYhKwcXsN+fnjYDuxcfK7OO2XgT&#10;ixE/wJWHY/hxqVgkPIVUSxNCmYsUA6lru0fSk7HeMqTjvsy4L4spKiXU0uM8PYXWImSlBQzTKWWS&#10;lwWtlZtQzGPl+UGBcR0i0z0YJjAmSlyp0spw2tBCkqdx/YahnfoDpHvY+DJ2lY32hd0vBpPEIrEV&#10;2AV6MJlyquVNlTEU1PTf2eVE5KVBJIJfKA7tvHlX+lj0WjnugdF8RUJ0p1uk5qpkq3w5RkZUc+IS&#10;j90sKrSKFxcvcY6v9hXV6mQ671bo0xONLqWWGZjqCArZQU4kcXlCY35gBjr0lCS1mdtydfcQfw02&#10;toGBe/r69YFER4CubPkJfIL1ax6iE5ckm73/ANketiI/iTycFyDmfp+UTyJ5fU/nAJKlKXMBNkqK&#10;WbUWaHMYHx+GEMiVz/uH8vqcDUkZVMGP87Hp7QOCrJCVbskG4Grnb2hipayssVZX9mhR5ZiV7ESI&#10;BsQo+XvwNzusPplTBdgFfudPA/37YN5VObDw2YGwJvcXvpZm3HSBeKFJ8wY7dWJzfIBw+r26BnT5&#10;NNTVE+aoIlSJa5kxR/hRLStay5tZKVG5YMY0v4P71eE8Q9pFPwlRqFXQ1eIVFAmqSAf3VpkyRTTp&#10;igSlKJqwlIO+YNGm+KPtB8N+Da/SMv17P0spX61m4ZLJUpyEZ1KtScI+WJRkBrp7DaZLssPNTQQZ&#10;yUZowMifMXAGI3Dclbe+7tuq9lMX6B9Q1ra8/mIhSvss11AWA09hAUKVmLOUlLpHUtdndnBDm/1g&#10;mUiWC4JAc2uC/wAtlPyaNyjUp1Y06tOZlTqaTCV1MTjCQMb2BEgV6l7BtrCoCDKzRiAtkCBf0A9i&#10;N7YWLacgPYQhbWd9925dDA3PM/MwFU8AtdTEgjkbc4JGmXa5dkLooAb7As/M8YFiJilhQCNGDuxu&#10;59Om0DBIHmZzdyeZJYNawbnb0hC56QR5Tp03JMIcTrMpIDl/p/MekSIwjpFux5N7fyHp9TiLUlIS&#10;l5iAJcXQGkj5s7f7gZ2DgO7MwNg+3t+hEwWcjqTvtf6CBlaJeVBOwAfpa8JVOQM4zB8qhzuxfR4c&#10;IxCiIgH948oA9ggv9+GicwPvFNE3u5R2tuwN73PcskyaUhJcFlC1jseTb9YQZzm6FeoY/wAoAJiW&#10;LqQr1fm97fcILLnrWPMkDKbBi34QmlIAWX7jTOr6OPq3zhRVAEfPJ+W5vuYSFu+4HBDHJSxUEWCV&#10;fIflE/3gi+VRA5htt/8AHaAmqIUEsFZWA5XAI39IhE8zAQwBBdme2zk2PuN7Q2ISiwwAAGrjR+BA&#10;J/JWCpYHXJFI3Lej19T+TgonkaIULvoPyif7wqzJV1cAfX/D8YA83+/9f5RMKmB/MD63/CHabtkn&#10;1/8Alv8A/b+JvfDRVLAM5X08n7oMHv8AkavQ4L+8E2KVN6A/Ro4QftM05S/gi99hJBAP9W+5Frd7&#10;fsFOw5jaO7yZi9VEK5Bi22t7/T3jhD+0zrUr4I3fYdmI7t7Ns3e47Buv3wDMBZetu/g1AT7QiBxd&#10;qV2ttr4sOk1YnqfTQJyJ/T8k97vM0Am731A+5sLvwr9kffu723CfZX2a8L8O9tnEeF4Dw3wDwfgG&#10;B4bJw7hmZJw/B8G4fw/DsMoZS5+BzZ65dJRU8mnlqnTZs1SJaTMmLU6jkE/EM75rI/7fPE9lKb/a&#10;vhS3l/8Atf6v631iIiPBnXvCfhWt17rdet4a8P1a1bqvU6lWtV6N06pVq1KmbrzqTqVJZYznOpMm&#10;U5SJlKRMpEkvG21MlkzXqyOUyxkalQkmhSZLjcnQyffDlfxD++fmmj/Z64nZh/3r4T3Dn/g/zgUv&#10;4h/fPTmy9vXE48p/718J/wDu/b2iIiKOPg7wiDbwr4cFo7dD6YOYf9VwwZHJfD/0PK/fgP8AR6Wy&#10;jb7m2FJ+Ih30BMf/AGe+KH8wf+i+FNGIt/8AB+3tE0/EP757/wD19cT/AGin/wCauE9G0/8Ao90H&#10;yiIiFPg7wjrP/or4c/V/9R9M7x/6rjI5LJCoFlMqLDbL0hyP7mDp+Ip31ElJT2+8UgpLpIwvhNwX&#10;d/8A6PbG4fTaM3Y78VT4guJcIz8Hru83xnU4bMkUcpdJMwjgrw1S5KUmUglPDCZjIKQQyxcOXMRE&#10;RsfQPCvhejlepxo+G+g0Y1KBjONLo/T6YnFDyzEMuBIehYxbdPy2Xpxzwhl6MBOEtYhSpx1Wj95R&#10;Gr5vGE0fEX76pSh+33ig+dR/+auEtSQ//B6Fn4ivfU83/b94oszf7V8J2fX/AIPRERGrT8F+Dmf/&#10;AET8NfeH/qLpf7QP/wCi974hDJ5RyP6Llmxf4FJ7R/u4Er4infUMyYD2+8UMUi39F8Jtcpf/AIPd&#10;TCJ/xEu+ipIKu3vickqBJ/orhJ7JBFxw9s8REQ4eDPB4lFeFPDQWlLoXS+w/6rhpyeTJvlcsbjeh&#10;S7w/uYJI+In30k/Z7fOJw6AD/tVwlpY78PdTF+8M/E97+mDYXi9HhneR4xo6Wok1InSZWF8H5F+J&#10;Lly1vm4bURmQAklJBYWaIiIsukeEPCdPOCVPwv4dhL4chqh0TpsZJxCccsClbfa2JGUymVhXJhls&#10;vE6t40acT92HIiDwPpizV/Ea77BSonvAcUuSkk/0Vwk+4/8AF3lAkfEf77pXNlHvC8XGUVpX4SsP&#10;4VVLzZdRLPD5QPsjQDQRERC5Xwh4TgM/o8L+HY/EoSE9PROmx1gzpEiayw1AkAkFgoYSjlcqGstl&#10;w4BqjTDvHfy4P/nGu+wMwHb/AMUhlAD/AGq4S/1v/N2Jf5xvvs/+UBxT/wDcrhL/AN3YiIim/wCB&#10;fg5R/wDRPwzsP/UPS+8P+q+g+mA/oeUUf8ly+w/1FLvD+7haPiN99kFx3gOKQbf96uEf7w/83YN/&#10;nHO+z/5QHFNtP9qeEbf/ALOxERAv+BXg3/8AhLwz/wD2HpX/APiYWGTymkf5Ll7bf2FK1/8AZ9Bh&#10;Mz4j3fbBBHeB4pHla2FcIjdQ/wDF3laJj4j3fbdQ/rA8Ut5bf0Vwjy/+12IiId/wK8G6T/6JeGef&#10;/UPSu8P+qYU5TKr/AEbL7x/1NP8AaB/Z7gfQYX/nHu+2zf1geKmAZv6K4R0//wBdiSfiP99xgf6w&#10;XFTkB/8AarhEvbd+HbxERAv+BXg0G3hLwzv/AOweld4f9Uw05TKv/RsvuP8AU0+8P7uCp+JF33hm&#10;I7wfFQOVv/mrhDRx/wCbkQfiR998jKe8JxWRoxwrhFmtb/6O9B8oiIho8FeDX/8Aul4Z2gf+Ielb&#10;+S/+ib4IMplXD/Jsvuf9TT7w/u4Sr4kXfeKk/wC6D4rDJs2F8IjUJ5cOiHH+ck77+Rv6wfFTZf8A&#10;+k8Icv8A7XOkREQ//gX4O0x/9E/DP6v/AKh6X3H/AFXCxyuV2/RsurW+DT7xH7PbCx8STvwJLjvC&#10;cVAu7/0Twfrb/wA3OgiFfEm78Nz/AFheK3Z3/orhDYW/4ORERBqfgzweCV4U8NC3/sLpfcf9Vwsc&#10;plUf8my9hID+xp7DSh93jC0fEl78GRaf6wnFTM7f0Twfqx/83Hhur4kXfedav6wXFOYhLn+iOD73&#10;I/8AFzoPlEREW+U8I+FIrT4Y8PR80fu9F6aP+b7ZYYHPJ5TV/ouX3/5il+1H+7ht/nH++5lCv6wX&#10;FObKq/8ARPCI3UNuHeUBPxH++5mJ/rBcVPcP/RfCWj6f/R2IiIvKXhbwyIleHOhBbLpHTwkYr/k/&#10;GE/Q8oZF5XLnf/UUu0f7uCp+JH330m3eE4rFk/8AevhHmn/zdhyPiU9+QKSR3h+LAQCx/orhD/VH&#10;/i5ytEREHj4X8MlPw70I256R0/tD/q+FpZTK64/5Nl9j/qaf7Mf7uLX4h7+ve34lmibxB2y4rjE2&#10;WpOSZiPDvBVUtPkbyqm8NKI1MW//AFye8ivLn7R8xCEgE8IcBkgF9zwu8RER69+yupU6X4MyuT6b&#10;OfTspCvVMMrkZSymXgZEGRjQy5p0omRuSIgk74pOpdN6dUzgnUyGSqTFGgBKeVoSkABFASlTJAHA&#10;awUd8rvI5VD/AGRktYX4O4BO558LGEp75PeQf/6xUaH/AIG8Acj/AOasRER0Cp1PqS/4wz20f+V5&#10;jsP+kwyPTOmgBdPyIsNspl/Q/wDN97+98OEd8vvI+X/tio/h14M4AP0/yVhtVd8bvHTPt9oaDZJ/&#10;+hvAIvYPbhYRERAavU+pGjUB6hniFGxzdftH/pMPPTenBrp+SFof8lod4f8AR+g+mGCe+J3jMhP+&#10;yGh2P/A7gLYkj/gtDtHfF7xolBI7Q0MSbf5G8A7M1/8AJZ7OYiIiDLqGfMZPPZw3H/Ka393+/wCg&#10;+mM/q3p2uP8A5vyWw/5LQ7Q/6PDWd3ve8PNyKmcfyVltVcGcAk7H/wAVohPe97wyEDJx9IS5YtwX&#10;wACftbjhZ4iIiDTzuc+NA/peZYaPx6r/AFedb4H0xOhkMiKNMDJZQBi36NRW8eNC4H0w3X3uO8Go&#10;KfjyQXBd+DOASbvv/ktBaPvfd4iSib4XH8pGYl24N4Bu3rwseQ+URERLo5/PRq1THO5sFyuMxWB+&#10;5HkTwtXIZE0dJyWUMdIscvRI+7DgwXA+g7YvHhnvpd5alqJipPaNKBVLAOfgjs8nAjO/2Z3CcxI9&#10;QAYyVL78/ekyoT/slUrJAA/7XvZhYZTv/kW/1iIiLr+s+pfBh/5wzu//AOl1+AF/rPQfQdsLken5&#10;CEToyWUh5x93LUY8R7QHYfQYJ/Xn70aUBY7SqQKtf/Y97L9srf8AAuJTO/Z3qMwH+ybTM4t/sfdm&#10;DWTy/wAi+gPU3MREQkupdRQ/y/O//wBVX/Zj/wBJiTUyOSO+Typ8h3y9I8R/uYSe/X3py79plMXY&#10;F+z7sw20/wCBe0J/r0d6T/8AKXS//q97MP8A3LiIiEPU+pf+0M7tH/ldfsP+k9B9MAOQyISyWUFo&#10;/wDJqPYf3PQfTE09+fvR5h/2yqU7X7PezA6XH/AvmBfWEp78XefUrOe0ejKr3/2POzDmg/8AiW23&#10;38zEREOj1HqDj/l+d3l/yqv2H/SYl08lkxGKymWG21CkP2B+x2t7YIe/R3pEEZe0qkTYadnvZgN+&#10;nBfQQ7l9/TvXJACe1KUkAOAOAOzEDVQ0HBkREQ6n1PqQS6hnhvtm8wP2R/zna2IWa6fkJU6mrJZS&#10;Vj97LUT+rHvA9hgw7+vewKVP2pyrN/wA7Mdzf/gZDSp79neomLCl9ptOojQq7PuzEmw5ngt9z7Wi&#10;IiHDqnU9X/GOes1/leYtaG39pbEDLdN6dGoDHIZKJ0kMZWgLaYWtTw8Pfz710uWUy+1KUhPlGVPA&#10;HZiA2YagcGX94hPf372JUCe1SWTz/wAgOzHYEf8AiZytEREPp9W6qEB1PqADjYZ3MjiPap6D6DDZ&#10;9L6YZyJ6dkSWLnKZcn7sefh+g+gxI9/fvY3H+ypLYEt/8AezLqNf8jH0iae/z3s0/Z7VkpuTbgLs&#10;zAc62HBjRERBY9X6so/+c+o7R/5bme1P/pfQfTAD0rpekj+rcgkLfoeXX+r/AOj9B9MKPf8Ae9sD&#10;LI7WAD5i/wDkH2Z7af8AAyMmcI/FX+IHwXRTMP4T7yfE3DtCuZnVSYRwz2e0UhS7+Yy5PCCU5rm7&#10;bxERFT1jqPUK+SnTr57OVqZMCadXNV6kCRGxMZzMSQgirK2JvSemdNo52FSl0/I0qiI108pQhNEx&#10;Y1RpiV0He+Lu/wA8X8S//wArXj3/AO43Af8A7pQr/PG/Ex/8rbj3/wC43Af/ALpRERGmxlJ/elxy&#10;f2o+voPoO2Np/R6H/MUf/pw/8PoPpgaPjF/EwTmI72vHoJUX/wBpeA+n/mlBP88b8TH/AMrbj3/7&#10;jcB/+6UREQ4SlbzS45P/AEf8h9BjP0eh/wAxR/8Apw/8PoPpiX+eM+JgQ39bXj1mA/8AmbgPQaf8&#10;EoT/AJ4n4l3/AJWnHn/3F4D/APdKIiIHqkNpSHzPp6+g+g7YX9Hof8zS/wDpw4S/V9B9B2wxxL4w&#10;XxKanD8Qpp/ex47mSJ9FUypss4NwIAuXNkzUTEkp4TChmSoh0kEA2IjTjs0+I332uHcQrq/Be8Fx&#10;ZQ1i6rDpqqhGHcKzZviSKvxZSgqo4fm5SmZ5vKwUftAi0RERzHx9kclnOodAnnMnlc3OjmhKjPM5&#10;elXnSk6HmpyqwmYSsLxINhe2BZrL5cxog0KJAlFA0oEBGBCBja4B9wMbpj4xPxLQbd7PjwMEgNgv&#10;AfM/+aUQv4xXxLikg97Tjz/7i8B7m9/8kniIiOl5UkUKIBIEYxQBQH+bFgLCwAt2GDSoUTpdGkUC&#10;nTh2p+mJK+MP8Sxj/us+PND/AN5uA+X/ANqUJV8Yb4lYCiO9lx2Cbn/aXgO99/8A4JX13iIiDRqT&#10;f358frH9qPr6D6Yb+j0P+Yo//Th/4fQfTCVfGG+JW6j/AFseO7ZQP9peA9//ANEohHxhviVl/wDd&#10;Zcd7f95eA+u3+SUREQ+E5288vvQH3jt5Lb4HPL5dn+wo/dH+qh+0P7voPphtO+MJ8SlWUq72PHZJ&#10;SQf9peAxoS2nCUJR8YL4lL/91hx3of8AvLwJ0/8ANKIiIdrn+3L/ALR9PX0H0HbGDL5e39hR4/1U&#10;P+j/ALuFK+MF8SgAkd6/jp7f95eA+f8A9qXUwQfGE+JULf1seO7/AP5l4DP38JRERGa5/ty/7R/n&#10;6D6YYctl3/mKO0f9VDsP7uIHxgviUOk/1sOOySouTgvAZN258JRIfGD+JSNO9hx0Hsf9peA//dKI&#10;iIZCc99UmhfUXvId+2FOXy6A+BRXb4UF92H930H0xP8AzwvxKv8AyseO76/7S8B3/wD2SiP88J8S&#10;m3+6x47t/wDmXgP/AN0r+8REQ/XP9uX/AGj/ADw39Gy//wCj0f8A6VP/AMOI/wA8J8Sq3+6x47s7&#10;f7S8B7//AKJRp53+viR99/t97pnax2TdsHeF4s457O+LP8hf8ouFsTwzhKnosU/oLtL4N4lwnx52&#10;GcO0Ncj9xxzBsMxGV4FVKzTaSWiZnkqmS1xEQypKRjIGUiNE7ElbDh4Ll8vl45igY0KIIrUiCKUA&#10;QROJBBEWCCAQRsh2x//Z"/>
  <p:tag name="ISPRING_COMPANY_LOGO" val="ISPRING_PRESENTER_PHOTO_1"/>
  <p:tag name="FLASHSPRING_PRESENTATION_REFERENCES" val=""/>
  <p:tag name="ISPRING_PRESENTATION_INFO_2" val="&lt;?xml version=&quot;1.0&quot; encoding=&quot;UTF-8&quot; standalone=&quot;no&quot; ?&gt;&#10;&lt;presentation2&gt;&#10;&#10;  &lt;slides&gt;&#10;    &lt;slide id=&quot;{37AF1833-4ABE-489D-BC8C-F94BE49B5201}&quot; pptId=&quot;296&quot;/&gt;&#10;    &lt;slide id=&quot;{BDE8B5B8-AA26-409D-AD44-A3AAE1D67EAD}&quot; pptId=&quot;283&quot;/&gt;&#10;    &lt;slide id=&quot;{96745DD8-DFC4-49B7-BE9C-D7AB4EA421C2}&quot; pptId=&quot;284&quot;/&gt;&#10;    &lt;slide id=&quot;{A85CFC2F-FE0C-4300-AD5C-09BE508E4159}&quot; pptId=&quot;282&quot;/&gt;&#10;    &lt;slide id=&quot;{0B75F36B-BB2B-433A-8C9B-548CCD3C6E2A}&quot; pptId=&quot;285&quot;/&gt;&#10;    &lt;slide id=&quot;{54124648-5D8B-462E-85DF-3AF2A48FE7ED}&quot; pptId=&quot;266&quot;/&gt;&#10;    &lt;slide id=&quot;{2E1D32DA-FFD1-4D5C-9A76-2010E752DF2C}&quot; pptId=&quot;286&quot;/&gt;&#10;    &lt;slide id=&quot;{F4CEB592-22E1-4966-9F8D-41857A1808E3}&quot; pptId=&quot;287&quot;/&gt;&#10;    &lt;slide id=&quot;{9D5E3ADF-D93E-45A1-A29E-C1B26D95757C}&quot; pptId=&quot;288&quot;/&gt;&#10;    &lt;slide id=&quot;{E65F464A-BA5C-4408-A69B-45B377186749}&quot; pptId=&quot;289&quot;/&gt;&#10;    &lt;slide id=&quot;{9000A792-92CE-4B25-B0D1-70C0CD92D0BA}&quot; pptId=&quot;290&quot;/&gt;&#10;    &lt;slide id=&quot;{1A7EF66D-1376-4D24-A3FB-5C072C68F8CD}&quot; pptId=&quot;291&quot;/&gt;&#10;    &lt;slide id=&quot;{D3DA9216-B31E-4E4C-9A5D-8B22380311F3}&quot; pptId=&quot;273&quot;/&gt;&#10;    &lt;slide id=&quot;{616D0060-A321-4F8B-898F-3E0E94BEB750}&quot; pptId=&quot;292&quot;/&gt;&#10;    &lt;slide id=&quot;{32B0AFD4-7727-406B-A34C-3E161CA2CAB5}&quot; pptId=&quot;293&quot;/&gt;&#10;    &lt;slide id=&quot;{D593B498-9033-4A3F-A91F-279AA89C6F39}&quot; pptId=&quot;294&quot;/&gt;&#10;    &lt;slide id=&quot;{4B9D5C15-8908-49A9-AC74-E10F7533E2CD}&quot; pptId=&quot;297&quot;/&gt;&#10;    &lt;slide id=&quot;{0B561E2D-82CF-473D-9F89-49ACE62918A4}&quot; pptId=&quot;278&quot;/&gt;&#10;    &lt;slide id=&quot;{3D9F04C1-7F7E-408D-9B7F-92E7A9EB3970}&quot; pptId=&quot;279&quot;/&gt;&#10;  &lt;/slides&gt;&#10;&#10;  &lt;narration&gt;&#10;    &lt;audioTracks&gt;&#10;      &lt;audioTrack muted=&quot;false&quot; name=&quot;Âm thanh 1&quot; resource=&quot;e4d3c4bd&quot; slideId=&quot;&quot; startTime=&quot;36134&quot; volume=&quot;1&quot;&gt;&#10;        &lt;audio channels=&quot;1&quot; format=&quot;s16&quot; sampleRate=&quot;44100&quot;/&gt;&#10;      &lt;/audioTrack&gt;&#10;      &lt;audioTrack muted=&quot;false&quot; name=&quot;Âm thanh 5&quot; resource=&quot;31a20183&quot; slideId=&quot;&quot; startTime=&quot;0&quot; volume=&quot;1&quot;&gt;&#10;        &lt;audio channels=&quot;1&quot; format=&quot;s16&quot; sampleRate=&quot;44100&quot;/&gt;&#10;      &lt;/audioTrack&gt;&#10;      &lt;audioTrack muted=&quot;false&quot; name=&quot;Âm thanh 6&quot; resource=&quot;d6cccaaf&quot; slideId=&quot;&quot; startTime=&quot;13440&quot; volume=&quot;1&quot;&gt;&#10;        &lt;audio channels=&quot;1&quot; format=&quot;s16&quot; sampleRate=&quot;44100&quot;/&gt;&#10;      &lt;/audioTrack&gt;&#10;      &lt;audioTrack muted=&quot;false&quot; name=&quot;Âm thanh 7&quot; resource=&quot;66bf3210&quot; slideId=&quot;&quot; startTime=&quot;27042&quot; volume=&quot;1&quot;&gt;&#10;        &lt;audio channels=&quot;1&quot; format=&quot;s16&quot; sampleRate=&quot;44100&quot;/&gt;&#10;      &lt;/audioTrack&gt;&#10;      &lt;audioTrack muted=&quot;false&quot; name=&quot;Âm thanh 8&quot; resource=&quot;e09b9c75&quot; slideId=&quot;{37AF1833-4ABE-489D-BC8C-F94BE49B5201}&quot; startTime=&quot;0&quot; stepIndex=&quot;0&quot; volume=&quot;1&quot;&gt;&#10;        &lt;audio channels=&quot;1&quot; format=&quot;s16&quot; sampleRate=&quot;44100&quot;/&gt;&#10;      &lt;/audioTrack&gt;&#10;      &lt;audioTrack muted=&quot;false&quot; name=&quot;Âm thanh 9&quot; resource=&quot;1fcfa16b&quot; slideId=&quot;{BDE8B5B8-AA26-409D-AD44-A3AAE1D67EAD}&quot; startTime=&quot;0&quot; stepIndex=&quot;0&quot; volume=&quot;1&quot;&gt;&#10;        &lt;audio channels=&quot;1&quot; format=&quot;s16&quot; sampleRate=&quot;44100&quot;/&gt;&#10;      &lt;/audioTrack&gt;&#10;      &lt;audioTrack muted=&quot;false&quot; name=&quot;Âm thanh 11&quot; resource=&quot;94c5f742&quot; slideId=&quot;{54124648-5D8B-462E-85DF-3AF2A48FE7ED}&quot; startTime=&quot;0&quot; volume=&quot;1&quot;&gt;&#10;        &lt;audio channels=&quot;1&quot; format=&quot;s16&quot; sampleRate=&quot;44100&quot;/&gt;&#10;      &lt;/audioTrack&gt;&#10;      &lt;audioTrack muted=&quot;false&quot; name=&quot;Âm thanh 12&quot; resource=&quot;482142ff&quot; slideId=&quot;{2E1D32DA-FFD1-4D5C-9A76-2010E752DF2C}&quot; startTime=&quot;0&quot; stepIndex=&quot;0&quot; volume=&quot;1&quot;&gt;&#10;        &lt;audio channels=&quot;1&quot; format=&quot;s16&quot; sampleRate=&quot;44100&quot;/&gt;&#10;      &lt;/audioTrack&gt;&#10;      &lt;audioTrack muted=&quot;false&quot; name=&quot;Âm thanh 13&quot; resource=&quot;997e04cf&quot; slideId=&quot;{F4CEB592-22E1-4966-9F8D-41857A1808E3}&quot; startTime=&quot;0&quot; stepIndex=&quot;0&quot; volume=&quot;1&quot;&gt;&#10;        &lt;audio channels=&quot;1&quot; format=&quot;s16&quot; sampleRate=&quot;44100&quot;/&gt;&#10;      &lt;/audioTrack&gt;&#10;      &lt;audioTrack muted=&quot;false&quot; name=&quot;Âm thanh 14&quot; resource=&quot;5fdff567&quot; slideId=&quot;{9D5E3ADF-D93E-45A1-A29E-C1B26D95757C}&quot; startTime=&quot;0&quot; stepIndex=&quot;0&quot; volume=&quot;1&quot;&gt;&#10;        &lt;audio channels=&quot;1&quot; format=&quot;s16&quot; sampleRate=&quot;44100&quot;/&gt;&#10;      &lt;/audioTrack&gt;&#10;      &lt;audioTrack muted=&quot;false&quot; name=&quot;Âm thanh 16&quot; resource=&quot;ab347b7a&quot; slideId=&quot;{E65F464A-BA5C-4408-A69B-45B377186749}&quot; startTime=&quot;0&quot; stepIndex=&quot;0&quot; volume=&quot;1&quot;&gt;&#10;        &lt;audio channels=&quot;1&quot; format=&quot;s16&quot; sampleRate=&quot;44100&quot;/&gt;&#10;      &lt;/audioTrack&gt;&#10;      &lt;audioTrack muted=&quot;false&quot; name=&quot;Âm thanh 17&quot; resource=&quot;25a980ee&quot; slideId=&quot;{9000A792-92CE-4B25-B0D1-70C0CD92D0BA}&quot; startTime=&quot;0&quot; stepIndex=&quot;0&quot; volume=&quot;1&quot;&gt;&#10;        &lt;audio channels=&quot;1&quot; format=&quot;s16&quot; sampleRate=&quot;44100&quot;/&gt;&#10;      &lt;/audioTrack&gt;&#10;      &lt;audioTrack muted=&quot;false&quot; name=&quot;Âm thanh 18&quot; resource=&quot;bf1e74d6&quot; slideId=&quot;{1A7EF66D-1376-4D24-A3FB-5C072C68F8CD}&quot; startTime=&quot;0&quot; stepIndex=&quot;0&quot; volume=&quot;1&quot;&gt;&#10;        &lt;audio channels=&quot;1&quot; format=&quot;s16&quot; sampleRate=&quot;44100&quot;/&gt;&#10;      &lt;/audioTrack&gt;&#10;      &lt;audioTrack muted=&quot;false&quot; name=&quot;Âm thanh 19&quot; resource=&quot;61e644c0&quot; slideId=&quot;&quot; startTime=&quot;70521&quot; volume=&quot;1&quot;&gt;&#10;        &lt;audio channels=&quot;1&quot; format=&quot;s16&quot; sampleRate=&quot;44100&quot;/&gt;&#10;      &lt;/audioTrack&gt;&#10;      &lt;audioTrack muted=&quot;false&quot; name=&quot;Âm thanh 20&quot; resource=&quot;037469a3&quot; slideId=&quot;{D3DA9216-B31E-4E4C-9A5D-8B22380311F3}&quot; startTime=&quot;0&quot; stepIndex=&quot;0&quot; volume=&quot;1&quot;&gt;&#10;        &lt;audio channels=&quot;1&quot; format=&quot;s16&quot; sampleRate=&quot;44100&quot;/&gt;&#10;      &lt;/audioTrack&gt;&#10;      &lt;audioTrack muted=&quot;false&quot; name=&quot;Âm thanh 21&quot; resource=&quot;8f5ee43a&quot; slideId=&quot;{616D0060-A321-4F8B-898F-3E0E94BEB750}&quot; startTime=&quot;0&quot; stepIndex=&quot;0&quot; volume=&quot;1&quot;&gt;&#10;        &lt;audio channels=&quot;1&quot; format=&quot;s16&quot; sampleRate=&quot;44100&quot;/&gt;&#10;      &lt;/audioTrack&gt;&#10;      &lt;audioTrack muted=&quot;false&quot; name=&quot;Âm thanh 22&quot; resource=&quot;c6a5aec6&quot; slideId=&quot;{32B0AFD4-7727-406B-A34C-3E161CA2CAB5}&quot; startTime=&quot;0&quot; stepIndex=&quot;0&quot; volume=&quot;1&quot;&gt;&#10;        &lt;audio channels=&quot;1&quot; format=&quot;s16&quot; sampleRate=&quot;44100&quot;/&gt;&#10;      &lt;/audioTrack&gt;&#10;      &lt;audioTrack muted=&quot;false&quot; name=&quot;Âm thanh 23&quot; resource=&quot;68b63565&quot; slideId=&quot;{D593B498-9033-4A3F-A91F-279AA89C6F39}&quot; startTime=&quot;0&quot; stepIndex=&quot;0&quot; volume=&quot;1&quot;&gt;&#10;        &lt;audio channels=&quot;1&quot; format=&quot;s16&quot; sampleRate=&quot;44100&quot;/&gt;&#10;      &lt;/audioTrack&gt;&#10;      &lt;audioTrack muted=&quot;false&quot; name=&quot;Âm thanh 24&quot; resource=&quot;b9182ff2&quot; slideId=&quot;{3D9F04C1-7F7E-408D-9B7F-92E7A9EB3970}&quot; startTime=&quot;0&quot; volume=&quot;1&quot;&gt;&#10;        &lt;audio channels=&quot;1&quot; format=&quot;s16&quot; sampleRate=&quot;44100&quot;/&gt;&#10;      &lt;/audioTrack&gt;&#10;      &lt;audioTrack muted=&quot;false&quot; name=&quot;Âm thanh 25&quot; resource=&quot;e0191b1d&quot; slideId=&quot;&quot; startTime=&quot;95908&quot; volume=&quot;1&quot;&gt;&#10;        &lt;audio channels=&quot;1&quot; format=&quot;s16&quot; sampleRate=&quot;44100&quot;/&gt;&#10;      &lt;/audioTrack&gt;&#10;      &lt;audioTrack muted=&quot;false&quot; name=&quot;Âm thanh 26&quot; resource=&quot;4945e390&quot; slideId=&quot;{4B9D5C15-8908-49A9-AC74-E10F7533E2CD}&quot; startTime=&quot;0&quot; stepIndex=&quot;0&quot; volume=&quot;1&quot;&gt;&#10;        &lt;audio channels=&quot;1&quot; format=&quot;s16&quot; sampleRate=&quot;44100&quot;/&gt;&#10;      &lt;/audioTrack&gt;&#10;      &lt;audioTrack muted=&quot;false&quot; name=&quot;Âm thanh 27&quot; resource=&quot;bab92eac&quot; slideId=&quot;{96745DD8-DFC4-49B7-BE9C-D7AB4EA421C2}&quot; startTime=&quot;0&quot; stepIndex=&quot;0&quot; volume=&quot;1&quot;&gt;&#10;        &lt;audio channels=&quot;1&quot; format=&quot;s16&quot; sampleRate=&quot;44100&quot;/&gt;&#10;      &lt;/audioTrack&gt;&#10;    &lt;/audioTracks&gt;&#10;    &lt;videoTracks/&gt;&#10;  &lt;/narration&gt;&#10;&#10;&lt;/presentation2&gt;&#10;"/>
  <p:tag name="ISPRING_PLAYERS_CUSTOMIZATION_2" val="UEsDBBQAAgAIAPNWyUxE4LPBSwMAAK0KAAAXAAAAdmlkZW9sZWN0dXJlL3BsYXllci54bWytVl1P2zAUfZ/Ef4jyjt1SYB1KixgS2gNMSJW2vVVucpt4JLFnO4Ty6+ePpHGS0oG0SKD2+t5zv85xGl2/FHnwDEJSVi7CKZqEAZQxS2iZLsJKbU/n4fXy5FPEc7IDEdBkET7TBFgOsaoEhCefguZJQMaCcqWBHonKFqFnQDqL58oFZYKqnU54MfHs+zpmU88as4ITRTc5/GjPzy69c41dykWYKcWvMK7rGlGpM5SpZHllskukITAXIKFUILDrZYhwpf6Nof8KVmK14yBH8Vx9vIg3oF4k7WHVM8REis8mkyn+9XC/ijMoyCktpSJlDOHSxNsVbUj89MCSKge5dKCRq3kFSplqlm2qSF3R6bwMpIgXofNZFyAlSUGivEzDAPu+LXiL4+Ja65qUybokzzQlpte1bLzs3ns4MmNCxZVqAJ5gt2FEJOu9vRcS4YPVR9ucyKyDlcPmXKon2rRn3dfme78yr0XXZLXJqcz0uR/XWd+MjvCohKiwa7CK+WEUc+8Uc2cwvYW7R8CfigpI7Ome5tPJdORpC/MlaPtCso7HrvrgjsSKid2txtUaaTiJ9jREjobIYvioyK951QEZrnkz2wIxDv7ktdUCfSdCWDYslaggwgOjB4JHKBF209vTwF94lKkiv3j/9o37YPm/5T93b6P+7+q/acjQz0rLBF7uqHZVUOhNKNArMjakeI5MBYMyZbUpeuoe2jtZ6qWaLhURKeiLKSGKYM+OjwLkLH5CcSUG8Z35ePhGsFpqEleca1WP6xif97rEB9ocMaIjQYQP3XxRXEnFCvpq6Ta4E9WVJdT7Zdc63nC6d/s8GXqNtdkrolXqdhin5fhMoV4Nw0+bA8T1fXz45jafDlzXxvxoRN5etMaw5s4yorBWC6iKO89WKRU/4JfAllS5uvXb6r8SbPig7bekcxjvp5YAq1f0FYKaJuaXxHQ2nvWRJwOaZpprl/PZIJ0mMMn79VrTsRK3rGyHiBC239x/u8mge1U1pGo4+Sb9omapbZwT5VdN31SwqkzGLLLr7xLJXJ/dCCBBDlvd5vmXi/FwFON6bmfz8Ukz0/P5+N2yn9zscuoltG09uqpdJx94Xx1TRzOJThdNzgh3M4qaW0t//AtQSwMEFAACAAgAl6uCUwQy+znABAAAahEAACAAAAB2aWRlb2xlY3R1cmUvY29tbW9uX21lc3NhZ2VzLmxuZ8VYwW7bRhC9B8g/bAnklijtrQdZBkWtHMLUriKSttwLIVOESFgkVYlyo2MaFEXgQ+tTEQQFLAg5uI3RBAlQVDzkQMP/wT/p7JKUJccJqdRpLpQW0My8nXnzZqjy5iO3jw6t4cjxvQ3hm9LXArI80+86Xm9D0LX6vW8FNAo6XrfT9z1rQ/B8AW1Wbt8q9zteb9zpWfD99i2Eyq41GsFxVGGnyzNyuhtCs2pItNEUyZ6h0C1qqA1RUYSK4vd8ZF5MkWdHJygYXryKw9+9Xvl+avshV3qrhYlmqIpcw4asGoRq3L+CNVwTKtV4PvXQwI7nMwc9slwU+NGJh/bj8BkEAdjo/DgOn6DAiefvBiiIwxdmXswabYgyMVpY1VqypMmUCJW246F+HP7m3AXfLOT5cTRjYY7QYfQW2U4c/jxGdvSmw1HsRycO6kHMGSAIhtEfHgrYw4XfPfaQF51MSvkwdolCxZohNptGA6uquIWFyvmv7DrvxWAe0WEcPnfQodO1/LuAZTaB+/K8jOPwGH4Uh6fw7EIO4MOhKofzE0tfdIYcdTAEIiATcjmd5IGDmuCW0RRVdZe2oA4ErM4GyIVngA7gcArZ8OP53yZyIVEjAJBW4ir0vEgykShwQNKWojU+FubAjt7yukfzIt7hHiIvcsqxXZlA5g0Nt7Ur9LI5tQLgr2ej4OLVxZQVN5qaKZ2fmxDbQUMgtsPAhb84KQcL1VsRdSI9MKoaga9VDD3TBD7lXyG1A8Z+iCjx/DWAWOYFJOpsQYSVwufCTAMYVdqGZhQq2zzd61jRbaFCt9ex2MNqERMi7shbIq8lKEXWv5cyATcMnyIzegNF5KIwHE+QyYnLpYPXKqtlab1oKn6oQ1PIonKNKJkJSbh72/J5+FMmRq9BDuP5i4D3xpFn5waluqbIBBuarCmYNQLoGROmfFVrQg/hmky2jIe6/J1RF2UF11bZnpQySU4J7UQvl7UubatDlp1ZgL4fd5I2PgANecKTx9RmmlH+TqrYpIbbd64R4dKaeFd0v3CTfjYoTIs+iuML5EmVMBFbMl2rtteU9fMBK1pEk+l4L57/9b8iW6umLkz9AdN4ltQbrqeaTFcMa4iSCPlRJxUvy3A7Tr+4D0IBSn0h06n4JVRwvGR68UFc3GUqPdonmO7iqipr+MqdfrD281zwvltrPnPJfa/xbmJOw22o3pKwmpPc4n4WGQW0sGhPYFMsYJwtpyuTMnOVoNiPpn6pVJIgJX7S718VcKw3cFazZLxdk3J2VZevlSvshuuPJ3AM2NL7kilwHP6ZJtdkP4fejv6BA0zFzf8CJb3mSugkItQ8d3tdtP36lFrp+5ugkybDHW/uXSORIpuDOT9OqF8MB6WKJjcNSWIrKFs+IatcwB4XNn0gEuAhe+0TKlLfMQ+Wdv5+9gII6ukV9VjXFUWVWhiTBJTG6+Gyh82q/Ql+aL2e+oLiTgO+9r7jOJ+lL4/ruyfAnJRLietk1UvZCRtfUUfZese9rLHcZfZNUVdT6xp0Xv5evjBUxL3ETir0/rewW2h7cvHCQ2HJwc5y6tqMKkvzNOuxov4uVTUFVFxTMxc7VGG6w+2jHwEOH/tXc7k4jfi/IuX7S3+S/AtQSwMEFAACAAgAl6uCUxUeYBujAAAAfwEAADEAAAB2aWRlb2xlY3R1cmUvcGxheWJhY2tfYW5kX25hdmlnYXRpb25fc2V0dGluZ3MueG1sdZBBCoMwEEX3nsIbCF2HQNelRagXGHGUQJIJmVHw9k1EbWnTZd77P8OMYhQxfmJd1bWCWegpEEVLnFE173e2DAtevXEghnzCgrznSiY3LFFoIzJ62ZQewXLK//BjeGthPT/iI14w5UJnHOpLqbCZXPKwmGlj3RpQjxHTgC+Yc+iht3jDtSeIw+MM7Bv/1bmbNpsd3mlAHSK5IKr5QFW613H0F1BLAwQUAAIACACXq4JTh3EOoEgFAABaFwAAKgAAAHZpZGVvbGVjdHVyZS9mbGFzaF9wdWJsaXNoaW5nX3NldHRpbmdzLnhtbNVYzU/jRhS/81dMXe1xk/BZQElQCI42Il9NzHb3hCb2EE+xZ7z2GEhPVTlVe2g5VlUlENpK7W6lrdpLyWEPQfwf6V/SN3YwCSHBYWF3GykBz7zfe2/e9zi9dmBbaI+4HuUso8wmUgoiTOcGZa2MsqUVHi8ryBOYGdjijGQUxhW0lp1JO37Top7ZIEIAqYeADfNWHZFRTCGc1WRyf38/QT3Hlbvc8gXw9xI6t5OOSzzCBHGTjoXb8Ee0HeIpfQ4xGMDX5qwPy87MIJQOOZW54VsEUSOjPKUG4SWiC98lBQt7ppIMKZtY32253GdGnlvcRW6rmVE+nw8+lzQhtw1qEybN4mVhUS6LVWwYVCqCrQb9hiCT0JYJGoPR9qkhzIwyn0pJLkCdHOUS8A5PjyWXPAczMNFnbxOBDSxw+BjKc8kOccEfxMsK1yfAdGhtgFKQAxEthEtGm2Gb6hrsIGmsjLKhbdfVglpXK3l1e6teClWNjdCKWkmNhWmUihvT0NfqakOtaGp9e71YnRJxFylqOVcsTYn5Sl1vFLVpJVVy5WkhtSfVylSYnFasVqawQ75aruUqz6c60ZPnNbVeKlY2t7VqtaQVa1eoICoH4i+dHA7lNIQ8993BgBWmbzcZphbUj2tR6xEBFcjCbotovEAhu3aw5REFfe2Q1pc+tqhoQ6GCPEO7hDg5z4Esr8t8yigyR5QrdiFDUAySLMrVlbkoWWfnVobOngzFX53rRjXTUQGrmVzwD6z+bGox0n9lYbL6YxRNQwF1MGuXeOuDa7+4dFUql1OT1b9JzfSeLOwV7LpBBR1V/1bzzS1c+X9+aWmyCmOkpbEQWDehsovLwjy4cklFpe2xLugeNA1yTdcd37IavuNwV2QDIwfSB1cjLcbwSe9wNpQ98hk1uWVEbiN2kxgVbJN+R7TCjtjYpawAxLMK2oFUt8CnVYcw1MAMGjEV4Gc94uH5TU9QETTgQp8651JsoS1GYVIgqNwY8btuYtcbyu3IR7L36dm82Ts7aYcWD1fGUW70Oq9ZKw6l5mLWQoL2zt45SJiExwE9IzayQBeKRAh3L972Oj/rcbDd7wAryU/jKVjudV7pIA1+Y52ne0wRa/nt7u8sHv2Jjlpw/NM41Oc/9jovMdLNXud7RLZtKHNTw/ZJMw5m0+z+DabVu3+BW4J/YWhEYip1Nd49ZsiWP2b3DTNjYUzePRFS17N36Pyo1/kJiTuwWYfwYIH2tt/rHLEoxAJ3QpNowyP0SlcylKuv+7GkS3IKyH/g4YDYa/GlOaDzKUVmoC4Y7Rg469JgTRkUu7TXObSllChe0a5Jkdvr/AK74JsfLuOZdY/bifeTKy7eXpxIp0n5DyNvL8gigV74ePSEA9n5KJwsi5UN9dmjwKWHQ95435Pen5B+zAuwzWECPe2+Qc1A7PlR9xQsFmx+vFNDMPZToRlkRSBmlPEU2RHUgzDDAy6u30Z67+wPJ5Q1VFvvpq8ehl/ACIp7IOg3qeefiAHVKxEc4CUzY7FPzc7NLywufbG8sppI/vvtr48ngvozcc3CsnCFQ3F+4t0oNvLaPewW3Jib1S2osfer2Li7Sxy5a8VG3nA/iY29fu+KDRy5fcVDjrmD3QKecBO7BTnhPhaNsqNDWDopZ8SbR8Zgfv+EJ8ZPaniqbsbvAffHTxuaO8JxA/pGO94sFLScZveEJxKJPPQ7Hnakzz5YtXyY7LxDqN/H7ShMl4cJ9bjW/jhZ/r85efgUvZUaeg0VvR0ZfhMrd2zKqI2thgWWiV7fZhcXUunkzVszM8Bt+H14duY/UEsDBBQAAgAIAJerglOPdlX+bwIAAIcIAAAkAAAAdmlkZW9sZWN0dXJlL2ZsYXNoX3NraW5fc2V0dGluZ3MueG1snVbbjtowEH3vV6DtB9AlEISUIiVcRFV2QQs/YMgQLBw7sie0/H1t5wYkWdgmL3jmnLmcsR08daJ8/K3T8faCCbkBRMojZSyFrUPDny8hVWTHIAxSRMFfxt8HvusMfa9rITX4UZxBltj5fDIb9FuxlwQko/xkkG4Q9HttSC5kTFgZdupM3emoDWwq2DAawpIqnDGIgaMm9UauH7RmSEgEQaRhjn1aYYxcdmRvKp5N/dHr9DOgFsJEfP1h3lagSNJkTTiwLP3Q8dt1qMALIKGel1HON28bQwGDPUK4+h9RCvLXiRq/I3Jtyl2YefxCiAOtWyRFykOzi3oD132Kb6hb+Ivvdg88briBapq3u9E8XyFucgHMYFzHd54iF6Raz5/vcWVEVm9EnkCqh9Wiru6hFnhM4x0nlD2xs5HGoM8i3FTcd/p++/lFIRjS5IbxIEnG2GbFz4bmbccmgdAHXmsob1OMnHn/Wpj85/UV5iFFBvak3N1sZ6qovs/GKFPwusUq86mj+LMUkcid5dLmaI6oC+YoBWtKRVIUCz3UPFy5rJKtUrSa24vtKuutvcJPJrnpQJjKsaWtgq0lKH1Mi4v4KvC9p+J8gBKp3IOqce49FWeeMqb2EoDXSDVXPqdmsayKuq7mgYUgrGPFl3DAcnJ35jJBUxxP1UezQSLxajbZOu+OnMHnNCZIBdcOBFU01+DJOEyIJNfXOosh1exVCWv9lSiDqYLQ4GmjbPWpHfeaKNaT0Tg508hat/qLOz7oqXjdO2OGBG6+9b/hshNEhu8lJO+91Z2xdY9pDG9Cb/FEijhBr3tlsvOpxqB/mz8g/wBQSwMEFAACAAgAl6uCU+x6KUwaBQAARxYAACkAAAB2aWRlb2xlY3R1cmUvaHRtbF9wdWJsaXNoaW5nX3NldHRpbmdzLnhtbM1YT0/jRhS/8ymmrva4SfhbQEkQhCAiQpIm3u3uCU3sIZ5iz3jtMZCeqnKq9tByrKpKILSV2t1KW7WXksMejPge6SfpGzuY/I/DAl0kAp6833u/efPem/ecXju2THRIHJdyllFmEykFEaZxnbJGRnmmbj1dVpArMNOxyRnJKIwraC07k7a9ukldo0aEAFEXgRrmrtoioxhC2KvJ5NHRUYK6tiO/5aYnQL+b0LiVtB3iEiaIk7RN3IQ/omkTV+loiKEAfi3OOrDszAxC6VDTLtc9kyCqZ5TnVCe8SDThOWRbWKaSDAXrWDtoONxjeo6b3EFOo55RPp8Pfm5kQmWb1CJMesXNwqJcFqtY16nkgc0a/YYgg9CGAYTBZ0dUF0ZGmU+lpBaQTg5qCXSHm8dSS46DF5joqLeIwDoWOHwM7TlknzhwHMTNCscjoLRnrUtSkGMRLYRLepNhi2oqfIOkrzLKprpXzW/lq/lSLr/3rFoMqcZGqAW1mI+FqRULm9PIV6r5Wr6k5qt7G4XylIi7WMnvrheKU2K+ym/UCuq0lkrru9NCKtvl0lSYdbVQLk3hh1x5t7JeejnVjrZfVvLVYqG0s6eWy0W1ULlFBVHZFX/pZG8opyHkued0B6wwPKvOMDWhfPRFrUsEFCATOw2i8i0K2bWPTZco6GubNL70sElFE+oU5Bk6IMRed21I8qrMp4wic0S5VRcqBGKQZFGursxFyTo7t9Kz92Ro/nZfQ2mmo/pVMbjgj0x/NrUY8V9ZGE9/BNE01E8bs2aRNx6d/eLSbalcTo2nP4xm+lDW9RJ2nKCCDtKf6L65hdvzn19aGk9hhLU0FgJrBlR2cVOYu1dupKj0PdYEPYRLg/Rx3fdMs+bZNndENnByYL17NWIxQk96n7Oe7JHPqM5NPTo2YtWJXsIW5HBliyloHxLbhBMs24ShGmZw61IBp6rdIPrdpxnYcXtyNPK1vMO0bM5oX543Q8+FK6MkN9utt6wRR1J1MGsgQduXH2wkDMLjgF4QC5nAhSIRwp3r9+3Wz1ocrP8dYKX4RTyCu+3WGw2swWes/fhnFLGG1/R/Z/HkzzXUgO1fxJG++rHdeo2RZrRb3yOyZ0G5mhp2ROpxMDuG/ze4VvP/gmMJ/oXeD4mp6KrcP2PIkh+G/44ZsTAG98+F5Hr5AV2dtls/IXEHNRsQHixgb3nt1imLQiw4Tij2TXiEO8+RCuXq204saVKcAvIfeDgm1lp8azZwvqDICOiC085AsyYdVpdBcUDbrRNLWoniFR0YFDnt1i/wLZzNDzfxzPyzZuLj7Irr99fn8tCk/YexdxhkkUCvPDy4w67sfBJ2iIXSZv7Fk+BIT3pO42N3en9GOjEvwDcnCfTcf4fqgdmrU/8CPBZ8+f/tGoKxkwr1ICsCM4OKp8iOoB6EGR5ocbwm0tqXf9ihrZ7aeje+Whh+gSIo7oGh3yTPPxEDqTci2MBrZsRSn5qdm19YXPpieWU1kfz321+fjgV1etuKiWXhCpvb3NgZJzayb56agBsxIU1AjZyTYuPubnFgZoqNHDJnxMb2z0+xgQNTVDzkiFlqAnjMRDUBOWauilrSwSYsnZS93vDWL+jD+zq/+kO0fp9UF1TeiV/M70+f2tNAhH0DXADNeE1NcHfU/XOeSCRycHHx8Gr57NHK3sOk2R1idui4QscG7dBxc2LMxnXbfeXdJ7+H8Cl6c9PzqiZ6g9D7tnIG1ntf/mZn/gNQSwMEFAACAAgAl6uCU5NoQH6HAQAA2QQAACIAAAB2aWRlb2xlY3R1cmUvaHRtbF9za2luX3NldHRpbmdzLmpzlZTNjoIwEMfvPoVhrx52LWLYW1kgbrIfJvoCRUZtLLQpxWiM774UUSmW7G57oTO/aec/dHoaDKvhrJzh6/BUf9frtV4rWcLobttabNxiExabtNgO2rYmrIDadh41qYhOLnt2DTY41sFSWpCEQRqUSvFcO52nCfbQFDttEXwPso3E8Vs0cQ3kKEAymu8awAsCd9wGci4zwtqbhCj0Qr/N6GMWjKbwQQsVMcggVxd27Hs4MPYTZAPB5uJF9TC8jBwTsmqyiULsv4RdfyWpiX951tPwc1GKOcmB3c6YImwqujMzICnNGzDGerbBAhisFKTf/5B3jfkzX2EJkXOd00zX8V1BFlQV2Ehe5mnzZ8cTz+sN0xFLOKiv+k/1irFEaGHXi6HHb/yiEddU1kMY9cZcWZuex1tW6HIVn0TuQBZ9KakqhT55altmSU4o679bimZQ3XToZuMiF5tNoThnioouaNnyAi5viUVTPU1EBLxqnqoI8mFDH8Vu7BidrjqdziyPyd58IwbnH1BLAwQUAAIACACYq4JTN6psJpAuAACkcwAAHQAAAHZpZGVvbGVjdHVyZS92aWRlb2xlY3R1cmUucG5n7b15XNJZ9D9cOdlkls2oqbnVzJiWiaKVmguVrWq55KgpakVoVmpo7gvZYommTalYLlSm1rilpaCimAqklJTmlgsJEbkSbogIPB/bG5l59f0+z/P7/WOvV/iy7r3n3HPe55z3vZfP/cTaHtizXGq11IIFC5bv27vTfsGCxaAFCxbF/ywJ/Asze1058GNhgP2eHQsKm1T6gV9+8tq+f/uCBcWJy2aOLAZ+X3p676GABQtW1M3+XUj2u3dswYIA4307tzuEuA/3dFGPHYpUe82TiHgMed0/0p/Zf1vGoIUFPvxgOUkvfdOKw30Gnr8d0TjLuODcEXt+eRlnYbxMrMEiq7dvztdkOm9xxNU8QaRfrv9171+yGiUa53GLR1g5zYSBTjN+XiHDJXzYJbyIRT9IPdP+d527TasT25XwdwW7y30y5qI6+exCScXDXz8OS0lmCt9pKlDN+UNtmNauvnHNRDSjzkZk/lhChjz6/k0axoXvLEwuihoeodEML3pYF2Zp2krr1SyQ+PpxZBsi1K/hToi9qWpeiFS4u+L72m0i8DtbGQ8RyRC72h5602gzgvJtj88f2zZLVixyQCyFb9aqOjcif+Y73T59ELNr7Y80iO0dKCmHtnW81Ky9wd3uyJyOkoq20A0gefR3fWr+WH4m2rH8dvdsg7fe2xD9Sxv/wNwK2XaTJXEtsrToa+NLQPdR/8sKucyL0f1K4ofSAuU67dBKGFKSkL6r+L6AnnnPejTWUiropOle/a8t9WQkUJTQoSx+VuSxs9FugNIoK6LGd3PRWy+BsoKTC0vqCAa1NabSWiCz7TdeysrJmI6FvC5OnPzry7zWkM/Sr2FUIG2jdTVngHbywGDfu9QeENCyXlVu5yRqoaS99JS/mo31uon6PxaXb1ZTUfraMjV3IZFpym0VtFbr12zzApxYTx+Vt8HDOef9InPp7y+Hv378/Pza721es0kaH8AJF70foi9jhwsS1Pqa+jMFeR4m7rT31YRDO/se8StKDJeHk7tyq+IoNoLHmI3VU5DqR1MtEH43vT8xyp8zGYxnhQSfTb4z2GAIKW0PjL2jF7VVDmFC99r7RyUoC+nGUCSBVUdHM9o5I9YJVTDqd25P2vy+lxAWxOFijgcuOE6jjzap1Re/ysPj3fRXGef48bOINAg/MY4W3lV4pzRfidvgrU4DNNHquHM8bunjqbFB2tRbeg87VPTCCosz56ckqs+8b9GUatf6hatjxr1YPazvWJRH938VnBm53ygj0vM7RMWA9QT00fZVHnszd5rm47rbu/XI402BXe5n33ZPHpkZCrdOL8xkRJ5GdPq4W7uTbGaQ1jDS3SNylzEiCsFd6MYV9TgwBu4emYlMihBgLff88ipDWMUWPe+xf4QU9hDIPHLo7tvTQLT58Lyw64TxosRAt/tKGkfSR9hCqshV6Ar1TS9EGnNoPTxy4GCOQWXLZBGtojmoC55fWZhHhDudCiLnQFQHDhykZpDcO5Z9B4zXRpJl6FPUql3TQWDcRhNhX+IqyExJ7yOa/6L35chBUShXp9WkrYiX+lBdWA/pLc9nRU0Te14hXd0vEQ7hsciqFJYyWrUltqvQwgk6gsukVu3n8wZLR0YrKFBjNQrshRu6nXbjVXxX2SiXyk/UH52ciKI19DcOYyMxXWH86eHuIobiGZo6F6epgBbY66FqhDs9Tx2VS0Xc1GLd+Wmo91dVpPpFr5lIuYtuCxWz3ZJQnGCOHzDXrheV2HtkEdmGsMmNG8TG4Y1oU7FjsaLEwZdu5BWHkD6Gu17ttyZNDKEzey54p4OaDIXInkdvyyjOVYUCur5lo3CY3XuNvQI8olrLCcJ/GwIJCz2aDDKqVg9ElRbgoJEnxxtEhOBXfhP4siIC11mXUt7qP17uP9aLHGwkuWnQG7COGPyBntBTJvvlotimdh2gIkoKtRLPTTU3NAut3GvGU0qmKtzUBPBmiCEcqPTjm2Nh3Kjl8EbeS4GRvy2iM9nbbu9kXKXW4LTs5Z4zR5BjjHN0EcP0qGBDfOFTqNOGwkwk4X3XhHGyAElz3LDbrhNTHd+1EgsutHG6O1k0NhAaKEpxge4+8gpJqcT+1R5J5tR4Ir/xslE1ENQc7uEh/uO39NHyBoKQtX4yV7l9/1bSMXrPDj/ydHiOTnu6cMR7y4wrtDfmzlhTEuMm1gXj/JDq3ZbaEVYebL5s7I0r3jCynJpDL/G4OxLQxcWpmnDzzPgwWvuJcvxdwKRlwkd9Jw6179cNup7ag0FkwUr0UJSQriBCTXzLGT/GyAGafOxgEyHtNVQHBPM3sHwyYkr3r9hx2vU+rvDyUGNboAb9OREOJY/osHsCPZzety0iT7xf812WJ2+5hTtFfU2i+w+7PuBrvEpYWp0x6JQwQcJGkOsZOdjzftomhhFRzJv00Uy/gercVHyAK9/vCA2a6gsCsQW735uhKFW+gANa65nF6h4nK2f4QW639+9yy3d12rh7afmgadaCKyWFJon7PSYD9iKUDl4TNDREaoJg9IdInt2DSU2QE0FQuRNx/94pNnqkkH8Z6XXuay6IfgZk2eEeSHMcpdB2SD5MgLWhZuMiRgLW2ljbrjsAVcPiuos9Tpr7vYQx8eoykjogCSu5az0K7J1LOwTBSHsDYWHaifiSYv5RjLO6qC3S+FkhvYR/7VbhgmHzFv22ogPQINGq3GH0TTsXEjO4XfdAewb7tiw6DfQ7qAjpxgciUbm9tPKZRjWnOyOkN/go/yTyK65dDGZNFzHqSvQLXlA82atfaBLze9WfEcMKY/WBHV5SiMSWfO31S3RATgl9JVo9YwX0YD++GhbGiir1IpSSua1dlQ9x8d41QsOzXOrhHgLRO+uua2RXAPcKLc9vSeLYYHV9Lh87MupIhQir0w7E3ylCugsow+bYkrSaIVStkaDCTz5xbKhJuzBc5Ep0yl1rqJrogy4eqZikGja2CLsG+dezCiQC+WZaBt+Wlr8XEuHh65oJ6V7PfqI1GiaqTzNNKS3qU0xTTYhVCQHJTwoNT/f0+QvHCyNFnpgI8tto154+2YRNwMyU3Nrv0TQ240NjBNXvZALiaVNKt4d7FFz4GbiHuFPDZ3FVI+Pfk4cewIGBbJtYPjXjzilmLjeFLSvq1S3fYq1aKPDkjMxwtRoci2yQdwIOvZ4oHHzb7F8TS+m6SGugVAl03tot8K3SqaLWQ9Uoy4n00eFOTQhkjA3hnMQSHN4dQyjxqwVlbDvoSLmHRrwxtULNaVLor6bs1E7qlOE//hblBcq20AqZoXD1jvEtHK2OMgVUAqeaHPKkpVN3ZKsNykr9XcWYVVJMxHuEu1rEP/gNactpdtdtP/Z264kC/LPQoUHmaBtNYQhN/lksZ9pmIDkSmcar8kM4/tF2MLWzKGySnspdJouO2rd5zGogNXgTenghei6LMnp6lm6PuI87JoZhHb61FSAuWnkW/a2X6twjT+NVdL+GiONygHtMupaygx7SUACPA0b5XifrZmDk0BbLUEZQSS/g/WxNresR55oHVNuGJymob4KNBTCtHvVudUDecglu57stW16Zd3l9q0hq3EKiBiWgeCjowdOaIECn6+h1ukrfahu9b5bEhSeZSes9j/koK+wcPfr+lSXr+KcwX5uWAc1G+8BArL/Su4VzAHjf3GHK7Jy1coYMJHxWh0xnYaD1jIiZ+7jxn+D2Nramx0t5t+C0YZOvdqcBjG1J4lKA5XnMsrzskmvf2TA1P7ooYuIkxTu9FaNJm3kZ2/VoZJOA4Kpjni58Aw6MGNlMoo7Bb/Dj+JQKhaQt5XsjTcGI/obGY5j8kEB4dVFhh2v4V3b9oKEmGMJJKc1mthM4z8JLrhzdVay/u7jZTdIPzykrH7IBgTzen1PYOGMkOZdRz37YXo/mn6jQL4wzWSIhtsUFwHixB2WxYv/TAeCRS+GBWlV/0/+UF0/n58Dg/wWdnyP2Dl1+Xuy82Hmx82I78nAzKX68lO92PQ631phHn1P2/drOPnPPiBs0ahAbNVibCPsq4LnSZU0MymrtzpXwL02lh8ZMgVJ49c+9X4jLPkCLHZaWe4tjlD/L5Ybepdvb7pPakONj3fWZ3FTbGF2U7bvwRZEaV2LyVcu9X/TaBJSGhTt//ipreUge7rW+y2lwIGwg5mPpmQTW+4uTX946qmryScnvC1T0UUCZRZeef7HX3dW2UKkNxHOo+zcnc04MlZt5zTZ03nwLJ+dgfx4VOPRJu38UeBRQ4qRUdmh+NsXVE9sQ6+/JLduQ42vd87WL7b7lG9qK6z4JQ1kBvvpS2bQ8gS6nf8744q3Z8n7LfuO91BIw/GuX7Rqb7zmTV3wS9P1uxq1UoEvN2jNfdlLuA7M7Z1l862gjKWn5ly7/O4OsVz645UuX/6UxTll3zhtj3hjzxpg3xrwx5o0xb4x5Y8wbY94Y88aYN8a8MeaNMW+MeWPMG2PeGPPGmDfGvDHmjfF/zBieWw9u4dKQIvrTGwZRKuevSB7I2MosrmUvk1Tcqy9mcj/vk1pr2dCfdC0vXH7xy/IA1ioFENTZdPTJ73F5TkW9gnIEg1SbCHvQtI315sUedTcoPgTBeX1eBnQAYz7MqWOvlFTs8BYzoZpig9Na63Nd7Se5oMZGrQ1ZSWEzHLLASLJTstZe7oaM2fjz33KCzByfMoprzV+Rby8X6ztlT9816xhHXXwPHurEFA7aeEyzWZp2qnF5wZoIv158eZu9yu+Lc2pPvqul8J7VJdHtX6/c+sXdDhIoyg204w6a6Q6PRnPST1DruoJVKXYO7uX+cOPIUN4oHJKw/Vr0g8DhV6W7CE/wgYNtzcnYq1g+7vqoM/zZTJU4lW7i0m9Ha+kUeRCisI/id6y3XAfPvlO285DqrhBCTXy/FZM5Q9G6mGXW2352rjZKKY58yaW5aV7v4mvvebhs2JicrNHYGMhSaqtY6sFkmqp7zPQ+KFr/wZknbIsTVL85RNsPbXqyLQIWIhrbCPvVN7+5kam1t24bzQOf0Y2e1KqwR4FOvmXunuMIZryl9nY/9+3s54L4c1qorNSQOGyMto58LHnDdf51tAxk5oHCnpnMI7cQYjCnLCN7KQV2wMPPeDXtXXdk061me+/Q/OaSyu6pX+9pvciqj993OFF1wjyoQzn84Ku5EwZwv+OIpGRTuvHDGXqGFopeUEEGFUCr6Y9EVyZzQPKw7DgwywMLBvB/bbVDPuzSpxiRQxtoFfxUViHRpcgPEM7wdlnjiInNtt7OcdHCl9nUinGjzSTYbcq9lhviRMZSYpUvY/vccaePGPvwOmCJ60F+yCYvHaLbYPvv5iVroKQ9iulm4W2wZ/XqJ5POBaacO9ihMFeFc3f1j9Al76xEYZm7jV+G2b2dbP/zVVgl7s5Jqeybg8699+f6NxbtuMiJV/MnH5ygy4zV3RarTnRzI2YIcGM6XI4s5rELP7JhYiykcZuS2ABvvAAormseS/11fD/dkrI6rnkkAMSwyjoxk05JdU7g284cYkwcvJu8vlmlHZGYJ1Z+bTuuL4/EENQqVJ82frHKj1JQjPPPeAVy4BOZNwy8/g67/Udj458YBHJr8Ej3b+YmZSR+5eAbMBIlFnQXx2KVtQ5BSaGQqdfnKb9pWmpCxswk7ehEd/J4X7YVWlL7MRAJ1RvbYPSSHPoonRhnQni6oXr8BErjr8H87vxnZ8UqWXpRtt1rpgZ6Bxe/iFLfORV+iCLQ7NVX3fV25WJP7jM6B3AWPKLXk9uZhvXtcYkyH4IlmpWV5RfAbaCJQezEgI7wuf5CWcnukjXUO4ZQ2tXa35J7IxUXexuVoKUHG9DjDgt79ii9tIXu3t6ZnJKHLNQGX9qa0rSH01EiJpFKSWm01i+X/hO6QUdeexCVrKUboKkLuwM2Pz+RSoRbrwxuwdg5Bx1M4bCepRnaJN3giNwOdfl3vikLt1ZsnJv8ZydscVGKZdBzdqsDQslPhnW4YoXlSE+FbrHxMamH4cqTxShK6m8j5icNLClaek5FSLk8jnE6B77DznMDqEfBsjfXxcRvrpooK/ismnZQ0k4367bSVTk9vQLK/Sn9NAsgpeSa7UaU23iXDweBSwi/kBuLXx2bLVR3JeUHOz6flxOZ9Vba2+1sVQA3+F3zjM32kWzCQCDl9NHoJWrOB2xJSfCIKGbFPoobPJ9/kb9Ygic5TWQ+UyBE/ALh/PRIROOIzsUerv367SOgFt7HOTjv765ZSczGxrKWjJWjlY8cc2rADtLI6ThTAHEl+UOWlBDtqcJB7AiNVV3ki+ELFWeHpWBCGL9F0ZceFxHk0TtQtxo/D5tvcAuXHuK9effr00qBS1yJ8B6+AZpPTUJRLqmFHb/arI96Wj6E6epD0FNnT+Mvr2n8trxvAC0GIAz8/IOk9UeOPZTk+qpyHyUkLaQxCY58pkhug+NkqD3inRYgY+JLG9lWhOuOjDdqhOw+qAViVOsd8/am69Ou8DNhimLoxGyePtANjAfW223sEI4I7W/OZrIOkagTg+0PNXUq71PACQWU0+qZlQvnIlhWt+CtWlB3dU+0O6Kcr4hIQsafAIH42czSk+2S2jr7oW8rEbQA6f1QKeVFXxkIbNbqmxDGswmcWKPItL1CZN4/mJuiATf0Nj7jfR93hraaUd1aC0/FyTn616JKZz59x6HsAwLyVi1K7MJVmQK6O5FwiS8dobu9Q5mNyZXZ8JngEQVOviuEVByoNFIXYHgLd8rk1M9pk5hPGvt/yFrrQJq+gArjilnj9+7jTAPePtXKzo614haAR1x1oDF0e+eGpdptox9Nu63r4zxdfjb1zYq1kkzwWNNqPytxYqCVeRcecX4qK9Hc5VhzM3pMhZbOF0RMbkN0BnWs3DIM+TThN4pfrBxL4V3g34y7uRpFeehFBdEDNpI3AFaq8GuNwKQ3Bx6ESmkbHyG6RH3MZ8e7ztL96dmtSefiBl1yfrKFphgX4jNNC8kgEGPUrxtXvFGHQW2+nrIO1FNkKint9R+C6f640wX3OiI2Jh6CFqakaFRf8GoJ1e8TErdVA259cE3WMZ/50a3RZQCx0XR3WerAiz4xQLZFNNQoxiT+Cc2EIIX1d5mp2dlYVKXfFQTtRJ++HNrn0vIjLcJPXy/ZljD7BZjmemY9MESyNkxOnawFqguKWGiDNzM17/IfarZH9FdvJkXmXaTYip3qn8uiyT7jBXRpFcK21Q9xpoEDL+lAit6jqyOPJgezqiGJZrbQMtUtF/bzPz9nYfwxkaJlDQ/T/dUeV0+e88yn+5c+wvszG+3W6UQaJ/L/HOY2rHeDiJ/n/vU4XCEctYAIv8FoHJyibYh6+/QGEagUIwdc1CofbQI0ZiIOKwIBVlYX88BbpPT1wRZ7hDegNCC/7qeTi4mTDOcwur4lZY9a6DFeaAqnPGVzUgrKiquTuKxOUfx0k203W9+7OYpwgOrrxdCuEZkSMqan7zyKGH+xJ3F68r0QveAK4pRbDP99N6Br1wrl2hyB16e6pPKFOAA+NiNpmVnKo1lNGXllHzT+URtvsPuM5K46AFB2z5KAIRnhARhMu9q/S9RDGBed9Th5xOAMgvfcQuZPD5ebQMj+PSE0Kh3MFh+y9y8qtAdP/bYNYTwDZo73wrYeQ3TqznJSdyCGDAMbzvEVgGT9X3gasyg9epQLBlK/afjkEL3vkro7tDLIhzf5fuqhqGxotSjtSs8Wld/Jx9H/AuhhqWXCSGG0PcJYZFbYF5XuCg2iyalh4MbJzc2uxB7sCRz7Wd/W/7SzE0lriz+KQlYLP4UYbCtg2iSlOBVC70d9GKCIhPMo9VdCWR3R0Mx3psh8hKcP0O8A/tEJjXFcRprVT8Tsc/B4/p4TCKXrKXaOQZCDH8P/B8PpPhGehOQcSgH7dFa54UnUku4zGSSjMlBdZMgIYLxaywPOxSnqH1Pdqy0fqxD3AWNyeMU4itJDvpw1A0s6CN29furJ74nWb4f7BL9ez4gwSbgNu/dfeVJOMUuxUQeUuwkOZGbMaoZ5azNcC3QxOf3BUR3Ix0zzyAfwLKf57+zXjLJCXVk5tGUKeEQZZdVEOv1W/22/9X8lpszthLJFexANh3zWuWH6Ux3ER8rrLRmvHU8UyaGlk0paIR5EDS+YUYDS2Jmc/9DcmHrLwzU6C/cmf8v1QuoZ6w1ilbY8nXbgtHapE7BYtezUR4R2LjOJ2qOvB7ANeNcRi45Hom/KlnGN7CjYUgJ9O32WnTSQFBNl1oGMletuUFJzDcTATh6ds2+dWE3moGy2fp/rOnPO9X6VPVTftjEFiwrPm1Isg5Jm1OvE+PbDwg4HRNeMBXI5MSHWqunE6XdbrVtu00uGH6w99Qr5iRQ/AX/AgUb9foP65eV+wCxjxh/14+XQ6Vf6nsKfzi5I5pS7j/kU6Of1vKigxg7q75i2r91r6zr5uQCdZWSPfbY+Lnjpvh6kpAWneEGn4yngU+XxPEjM+rkG/1z4KbxLwtUoVVl0euvr54GpORbirA0453Ka52Vlfxrgd+n+Bi+ouzu0emaG+g0N+lflHcLi7cKkwYjQvtqLstmHCWvyJwjkr8EibiZ55ZdUsX7Bt5ygI+a7VZjqWWtRFAOvpo2zJPP+6LXPsTInw32N0kUwOQsLeTTCjZphYnhj1D8eNqjffYnlK640A2nhZngHgh+0JIzIHIHV2wnBq0tw8QIjIL/90WgVNDpsFJNw+79mKBVvJ73cDXogG6/C6KiQ5vaVK4srj2JYmqUc2i10luqdyNXtbMAyFLfGiElcX7jher3dYIe/cfGDUdPj/bsKmMyvDhCLtn9mHYcSXH45/pgmLQH2TnHDv6PCKrtGkWjbTy9p+5+bLgsXH7l1ljDUXlzWGvFWw4QXpGIB8Jf1+W8uyJ/kfVxD3PL5Np8vJmnFkDaAGGXdSJGgNQkNU3FF95mbBosr9rNErLsuoQtr8lwbFKz+e8Jo4gtgcbWf+cOCQKDKUf0Ij+oI3nHI/1QSGEXxpQEwLMKNVzbGnZIFEsDcOnvh/Fn9dYT4G3VgB6i/XgwDtgqN4Cf86Z7w3yRifcoXEpHgBlXL+xZMYvnoP5SzW06EDzHKA1i7I7uMPhvj3xP+RzBZIZSwE0OdD7OSv1pdQB+FF0XUfVpUMUQBmc9dtFeCPy8hxzaJx9ZBhLFnaMOBalXyc/CQArorM0RKeUxaeXL2QWExhXQ2REvlP8H/Tss3Thdbuf+Js7+LAZyZRU6P3zn2WajDv1LSTzHa6gJNAemS/2eV2iEAcajka8z8By2ZRdcJXRBDMX1r4AkEkO62Q8a+CZ85uPyXpSIMwyaIhNspXzLP3ND+XHSy7W8dA8t5RMlCDq4HXQLpWqm5soaru1D/Qr1Kfw3rbnq2EHmZrt/rrsxMYuTv7Vf+WbZPOyomZNnkDQOv3QarrqMRVboe1ekTDPM+88ezy5K5BeE+TqVg70rhaB2tAma0ExHKIF2BNxh4FtdbKMlYqLVHIUI5dGL+Ij2petjUVqQwom1CbTRka9H0s64s/fC74vK2/WzasZBDtxd5eKSYAASacYSuFrPRvSnTzKTjEbMYRTFSM2Yyr5JbQpPXE1XapxPzxJnFXutvz8NruMMPADp4aGco732dzJiehIyFvPHstnEJbpbRP8xZZYIhp+KGEnadCDV+WXzGfAJ9cvJet5q4KnnX1uFZzTZfhNKgX09F6cZ7RxsPnNVVeJ3rf6oSG0t2rc/qUKvtAMdRjEbAdhHvhlMbo8ozRx5uFpv+DbQKTqzQLuwyOjL9XN+zpz8rfXZjG81kFi9b50tCPBw2Il+gAwueVRxersXU1reuRD7WAMWz8JWJI2OPy+QQlogvDe3PamrW7npa1rJ7nzwTjvcx7f1NhfY0f1NqlPfpJ2qZABbLuU5F7lWux2SYeSk7Zq6Ojl6FsR759DgNcYX8AjHEzcvWZakN/1JuuVrebVS2EeZke6HOsrwRTal8YFFVbyNBfl1MVnONOrYNy7Wo2oWPoeKgVew9oUqy2WkjJpxVvKl4arm5J84tyi/ee5vYfHzYXEICvNbwWKjS4rbZvTC5VIF+CxLiMdTEca5/M2zr8aQl2NjTroQKJ7JCJimUZQqgjWoR7x/vmhGYD2bs5pFrosRyB2lL7cfehNebWAw5mqQ5sLjJcEpyAkcr7UrB8NTPT10+q1Vg5Yw694DEP5yUxMk2A5RdXYQZfMOJXCEpltxJDRroXR31adBoXM8KLd/bb3iJsZo5rSKliN3+15Oavn9TYu3A+5WbsbBVB2EBWtjuGN4qjF0hdTiKNRkyBD8MkRDryOSlBuCVHuvuTKX5cQwnqiYchwRSartSGZv2iK1O67JbVc4ndJ1xPpvoty0zrJw5TX0YckW3CoE0HxIOhRi7B+jfEhtqt/VkJcAvcqbSvAAxkWbhk/nkGzdMm57etw5wJWlfEkMus/Xu26b+FT3Gomrr6mrrntywlfG7tNxOhvzOhFKYW5a4bOPl4NKq6AjNRViMC7g0Au5M/7VR+9BDV6IBHqcFEnw8Npg7qxKO3m1nFayzCiME8r5GojXJcfN+YTmIYXOHxCpMONILf8pGPM1sOmkjL85ZG1Z5Hl9jftDWzjDKjpUKQT5lwJYl2YxtwAzlCqw3i9uE8nJ2yZZcNvhW3jIZjaLA5O9bUkLNUqZ6DkMClmuJ5Ufym2ESnDIEJvR+jcrDGgCSS8xynk6BNbA1JdXPfnUQU3ClUi1jbihf1h3i+DAaKc1M5jKPqVpif0uuWebTGc5OTocnJ7WSLQYSUjdQMbulZ4vJLx4p/hz6Lgyy35W8BLyyBW+H4r89DXf0LYYL8MvXi1nF7LbUvn269/b754IrDbgAVpOOWtRU3y7rRh5CegV4pd8SJ8cwa+NxBLm/a3OWeCL95aoR26fi2KWcA2qxfMvm4QPtHeHh1I+PPonhKXPOQOfmxQ/Hj69Ij76exYqxuwP0yxY2UVocf9qe7WwLhsMaY75siooDyPdHunOBPvc0VUygfn0qbRtY7H6U7fpVDtadqSVf9svFrUi/P5SdW2TFHA6LWYEQf8RNB7fknPokS3w6/v6MWQyE5551i6vhXza05QzEBdvi5KPbiUlX1it/OSf6X8Plu6P7ebjMw2UeLvNwmYfLPFzm4TIPl3m4zMNlHi7zcJmHyzxc5uEyD5d5uMzDZR4u83CZh8v/FbjU3CJqWPvASkRfurUpdbCW5rbgD/cpfr1PsqZPciTg+QrI8YQbMJLYq9sOAW5RSDKrWWBSLfZaOJXZb8nhxts0xF0JJ/k3oP2Fkq1J7tFGM/I/k5+CYf9sE12u9AOXzrEmB852MeR15wp5ffofZv9u8AHAVrfzV2Q7rVmBXFwLDng6p81hX3GXvH/+aAWU23FItbG8auvryRBinJgrV7t/5MpV+ct1HtGnn6oYzGmTmvYDF+f5+xatwJm5c47OFbLCUMzNp58/7jWdpf/aOGAbtpj+3mmNigE5fk6bt57/yAnfXTCasZCokdR6O70rT8I30QkvxsJ1y8VcbD/v/nn3/3/i/tfVaAiH9P21kD9LqE8/E+EuY9Y2UUL1vhjuY3GT3/hl6McfiptCbfaX4rb2w2OLj881XtXLQC/Z+nHEHO9tCONnkQHIh36fp531D59Izz4DOv5SMQyq+cnQqTmzFU7f2ZazRu/ZkoV8T9rHlw5suoV7473XpilO819q5f+/SkXzq4fhfs5TCGlx7gAAuW42WgroN/8rWuD7n1UP0pPXiQk2ox8IFsuioyqsP6XJPQivORJuSv8AWjZv5hfGOd0UoyDjh+4nRSHSncAqweSMORJO6P9AsLS9HKoEuXt/iDWjsmh2WCtXx1zIR+Kn/soVXqR1Spj78Sdo0+/omsgBlmrLwsT+YrY2iMbYPPtuEHUJzoxmlJOIyKp+MOUh4otA1e/bRZG8iHf7Ie+DCJXK/J4C3KlTdWZXqazobvdXs5Y4LJSk7wvnXjDLfESYbFCfOBZ5luVr50zixKszmTPsPWraw+DZsc0kesYwVCGLqtsripbRjWL9ru4R0UeYwRIVRJOUrGQ05w4iKRvDs0EWTxE9eD7Ux2HUx/TUM9RsR1E8UnnU3NAZ0enWL5TvDrKoUN4yvnxAPf3sBIM9079dpuPqElrofvbjlszODzkqulg6PyWFPY2GPAyZyS4aw3uepY+2WWXiVM+a5+BVXjsnBCJPG6uFK81yMOmdXuMtEL5VnLJu2AS9zcr9IY5H11ylG068TqH1wJIuc45yTqxVkL1F9u+oeheWT/Go6tYVDqO3rEIjumPwmefl0YLlw4WvcyYDJ9iX8NsFYwPoLFJsV9hVbXgjz7/+w1tXYqIDs+FJPjBokDYawSAW2btvAPXkfnDdhs0rI5t0Z0b9MjowIQuD8+mj/TTBSzMi1DpcjRFqL8r4jYybCUSHMnYVVbhtoPFC+ykYaP2xoQr305cHTQCjlBZwvIKJQZsfILKmc9XpkgXaoMrzCu9/+1k60riyiV2JCaHQz6tHhXHG90DKZx4ip2fv/h5lM1izLychDZYNn+FnkisGlU4iRxSiIllgXgI7qoWOqRr0WgXhFSGjeF4ifDWrFPJghj/Fe4ytDmCE+mx1S+ce9ENye8Yui3oDrQWV9I/ZrVDyxHodhjElV/j+xnmkJrnCh+p9lOYusok6xenlIo9zBgm8v5g2M1zwZEAp3vTtH0SwL4EybvThOTrbvOio7Up+nSPmIC/ADAbUiKDhnX0dGONeXZ1LmcdUTrArsRNck5rbTSZNXg/oo2+HnQoqMSNSkyLfLqRM6PkyeXQwqlk3Ud+xm6CGDOb7M2KRSdeR016YSuVFd57PTBtWh2Jx8S0F4XcIHyadA1Np98LQRyGmgmJiuHB4SQrz6IW4KbYRVUsVwluC9MeeAVpr62IzQKjGn3X8poVYXSorGMmWwa66lY038iA8+hCMCT63Ypr1M13rx87rCqm6OsgVZus43euaYF0VI8FR6euEJpmQ/Gq9sHfMnMyoUny8QsVBKmVr4tpPqRB2y8PWd5p9jTzdQp3hvYijtDaXkOgladZXmkfDCWyf4MTOq+EGzgjjN8mrB/BlVX+aVf91Ip5KmLmtHt7+m1TDyJbAXbAZ0cAfFkkpGFEt0i1zywEugx1CHSVgM3y7CMMBKtylCmD5X6LvmBAKL8SLEq++SE7liOxcol47iQQ99ga1TwpbCtyphWt6WNMmz/QIcip7yH99eMlHdOof75C/2ETkMMG9ampUN7qqEsf0zXN6iQj6duXBHhPDFYcM3ngno8lcyJuorbr82QRvTasppJeMv4FHKD2vOHD/bkFktWZO5YzW5kTB4vNu3kp+ssiJwWok79BQD1h51Gi5I7RtimnKjyB5QtnXMMjOquV4gvcviyr0nidf7yFA+EMPKXd0heaWxCn2yLhg7N0B7DAtaHvsPkrqvY7AisAjd9KuDgmHMGQv4ZuHlLH4Zv0cMGN25hOjiaruQaoyInOBx7nJ52r6Ndt8JI826/fKN5sFGzt6d0JA64lw/ILKQR/6YEIk/nhofixlZFpL1wz0chL3enq2OusoGwUheBaQyaZwFCUROWBgwr+ebtaVWzfQJFKI4hmi2/3io/GB2Ptpklea9as33ecvavg7jnKTkM66+oy6vczX5wSivPCdSgUO6hRWuJjXzXKaFPlg6P49/e3y6QJCHPVxfImBUCVMNx3jMfMBEKWrQ/jDChsrWdocxzTDaiZGTcB9fZsIF7lpXFJhhWB3R1hb47MYVwM1DvBl2cJOWb4tXT89l7z2YykImtU4dLDLo3LqtZ+p2cDYQ4uKvKmUCa3lEKAORCSxbBKR/MEU2jQQVXWBpomq05WnJNNw6bXosXyLle0mK4LuL0lwiaOELOtwqp4urfINHqhnAuLxGmaWlKmHL6OMaD2ENSq/ky8DAFGk1RT4IZ/RIwnjt3uvM3QVIvc8MQ+POI64MQo3t3MhsYWrLSlC1l4dSG7/M8gAb282bVNlokeukgjxFBz8VOnw4b0Ss89Elu007pjYCxlvC+7O3BAR+YIleUkOjRCYjz312Eh3q7dQ447g6RFOVJPetS9F/ne0giv3UXzduPsZFu65j1GU+xHGNuo7Ijy3P6rDuo/e/E1ZVbl0ZLjDTnE3AjdNNEprrPfJ7eKaOr7I13YwfIzSpR4SlFFT4y/ffzLFF2LPkmlEQkFme2HLrsOx1BfjV+hRnct5C1j4kKNno9cr4XjXnHTpOnSqjbsaFm/6CDeUSRsKf8q42BjSZFu3LGXQkkL2gyjRuGVGGeTVn97ftNnWAsH73UZQ38OCi96yokqnxs5ZoCgeM8k0d3cshhdMgL4JC2zXWKddFyRa9gfZaJWA33KYCL8S3Lw/TY3xCDLVhqw+RbUyfNvTlVPh1x4vg2evU2UY3JpWD1O/LtXjdYDUz3iEgH4IcJ+u6xa1u7hw055NOxU20Wdg9r/1bul1c4ww/9PJn9RfqVcyeGbQXOLh7oOFLQ8I8So25Ouzwe29pjo+N2V09Crdf4Lyc/DwSS70t0z1eq+jwZDKtuSp4Oxs8u1fC9M1nWbJfGZ0K12/+nA5Xz+18FEcxApAou+DkTh/upUcg3anXhtR3mNyAyuf2sOMeoc1L7l8BJ92UZIzTYQTHsWbD5t4GI+Q+dKO0AN9lNAK7EVayIs8BbeT0EVdA6G7yxVpG9U04DOd8tcQFakRQyJXp9OThHSvrv4gQVdFV/Delf1tex5cjn2ipcigCs/sxCfjRX5ujztF/plGmP25cX5rE3XHDwmUYH7Q3b26smQqZ5apxxjaWoUqUZ3MJy5RhybqTd0jzN5YhdIpIXRj4gC1I3M6G276C7J1sJo9GbDzegqMfZ6iLETUgwOtAVQOzD4mnovhDcXqNvL6sD03LqiU4OJ1fRLc80Tw2C6peqPh5x7xLVXPKvgBPYZpwfzVF+ENR/AjZUgWF+/9y0WfGVGGLp3XS5c4mxe0RBt0EtAV3LvK/I2EBZLu/2RMdQw/LYuGuRdSRq0+0FlA4on1urlRKlg3UWvzaLYuss4M07KJ1cUuC03/sDy717mNkBqfyB1Eh3GaOm/HUVLfdbMKXgladjYcGlXcDS53cU/B44Whwdixhxg+JSslBZEhCUgWAJJpq8xXrUEzFKQ/PY5h+KAQHzF8vVrP82c+eC2Cu5Q33B9tkg3vlOlWp4eZJPJo7OFis9lXko0oXqa1pFWDK/lmwuuQiYDz8pcupaT09Fux20+EHpoerRhjqyfC9rsEtcMf0EtIuqzylieJ/LL3xSvLVQjPP60SCdFRoTwTdV5qbE10NXPaxINH6vJbzG8e1bGxpPBoiaaOr2CzNgiTNJ9StqHp6DJ8uosvcRb5RoCtrbeS2Bw2TsCPuFcliEVOPIzjIl/XxSVGDrTE2UDGWK5I+ibEK2eDl0w/E0xUqDGJGUjk5Ogb9m41fxvXD5AzmKop2qBqiUq4J/WjOnsNVzKZE37hRDopzmNz43XGqskNOdqMVHfkC+39LiscJLGvST7WSJWAIRUTIEpebpO+syu0fGTZSTqbvgytjuzP8MOr0Vltw1RcAvbunn0hY8SiXs5Y/eijYs/LlF6WKT2MCO5kPbJI92xXWFz1tkFdabhCC7Rkh/lP0izwU4kExjujfy5Y9dwk7Cx323Gb0ZDy9FPxS8lTsbX6QhDKlO/qiyzqCSPSB56xKwQ72No2EdXHuYeyYFH1CcB6qr+pScxaAr6msbhV921srf/TfXuYx8v9z9BgebjxGodWiZbq0xkjUzJqkzVqcxfs+35gNwLekNMbGq5xeW6b1JgfeYlCnlpLSGudeafmnP5a3j+wmN/Y+dLEr+gn8Nw2LXo/spfQCltdFNahya+f019j+Qzyl1Q9v0SFPTELgD/7dh3YWbjj8Ln/B1BLAwQUAAIACACYq4JT1aomxk4AAABrAAAAIQAAAHZpZGVvbGVjdHVyZS92aWRlb2xlY3R1cmUucG5nLnhtbLOxr8jNUShLLSrOzM+zVTLUM1Cyt+PlsikoSi3LTC1XqLBVMjOz1DOAACWFSlslC2MEtzwzpSQDqMQESUlGamZ6RomtkomFGVxQH2gmAFBLAwQUAAIACADzVslM1qN+2kcDAADhCQAAFAAAAHVuaXZlcnNhbC9wbGF5ZXIueG1srVZbT9swFH4uEv8h8jtxC2NclIIYUrWHMSF1bHur3OQ08ZrYme0Qyq/fiXMPaTekVWqVHJ/v87l8Pq53+5LEzjMozaWYk5k7JQ4IXwZchHPy9G1xcklub46PvDRmO1AOD+YkE7wAsJg4AWhf8dQg+JGZaE46BheZiZMqLhU3O+Q+R+5mp9Mrcnw0QReh5yQyJr2mNM9zl2tEiFDLOCtItOvLhKYKNAgDipZhEKfGXpu/o/GbSEHNLgXdQabm/RtXJA3Hi+Y9kvzMlSqkp9PpjP58+LL0I0jYCRfaMOEDcbCSE1vKNfO3DzLIYtCFbeKVQS7BmCIIa5t45prPLoWjlT8npcMqAa1ZCNqNRUho41dz1gQlpraumAhWgj3zkBW5rXTlZVvUkuhIKuNnpkJvYbeWTAWrxt7x9+hIxN4mZjqq+HQvF8u/5VUy1m9VvI/GYjPK1jHXES51Ia11PAna39VLbI2tbJ9q2S4KJuIo+J1xBYF9/d6cgOmMlBs2Mrdxujr3cQGfFsw3Uu3uEYbSrWTjNkpxS6W4FtRwuM3uy5aC1NlugJlMQV2qiffMA5BfmVK2XzdGZeDRgbHC0j7Yo2XKVZPahniRSeLzf+hN4TdozS99qDMW8D8a8xmJmppwEcDLgqOPgQRragCLXdhck8ZusWcbk87WSecw9UztScCmYCKOYSoEPPsBM4y2droPCoppdPEzNcB2FvaCIx5GMX7NKMNwdS9NwtR2lKGzsBccS387Am3Me4FrJXPMUGdpigPgbfHerjcdocOWDHTZiNGjI+PQ8zNtZMJfrdJ7c9JcW0kfOL3HR86+Tw26S3kDuZgeQgwmQS+uei5sDhHgXHjmkC97PCeV1U1xiI/M+uJpMOAL02MxY+rpXBhWaWkZznEwWVp61ec4Swc+AWxYFpv7bkL9y8NCBwmP3xtjXD/wrMp8yV/ByXlQ/DWYnWGpnQgKvc/Jx8uzDgNqESdjb3tr2rfjRoq6Dq5L7Vv5a9tR31CVVkqZ7ZOUV/WixJTz4BPKMVQyE8FAALZhFb2OcR7fKWBODBvMaHaKx0Omc/IBH6qcr86v2pQvZlc11sb1WG5cxvKO66gKuJUfrQ5Sk4hXzTV8/ANQSwMEFAACAAgAeUqDU39k7af6BAAAYhMAAB0AAAB1bml2ZXJzYWwvY29tbW9uX21lc3NhZ2VzLmxuZ61Y727bNhD/XqDvQAgosAFd2g5oMAyJA1piYiGy5Ip00mwYBFZibCKS6OqPk+zTnmYPtifZkZIdu20gKQlgGyLl+92Rd7+7I49O7rIUrUVRSpUfWx8O3ltI5LFKZL44tubs9JffLFRWPE94qnJxbOXKQiej16+OUp4var4Q8Pz6FUJHmShLGJYjPXoYI5kcW7NxZAfTGfavIi84C6Kxe2aNbJWteH6PPLVQP/16eHj34ePhz0fvWrk+MHSKPW8fCBmkj+97APksDLwI0IgX+eQzs0b6d5hcMGee6xNr1D4Mk56F5MIa6d9OuXkYEp9F1HMdErk08gNm9sIjjDjW6ErVaMnXAlUKraW4RdVSgB8rWQhUpjIxL2IFE3ktupQ5wRS7fhQSykLXZm7gWyOqiuL+rYHldbVUBagrUSJL/iUVidEJEWPerwpRgmpeQUQh+FRLCf9UGZf5QbfqS98LsBPh2SyaEkrxGWwu2y4KkPbgb2W1hHeJUG9BxW2eKp6g60IAYEARX61SGTf/lHRVaAtnKb/vtCLEl65/FrEg8GhEfGczY41IniCn4HqxA1FCTEkIAAUvRfEE2cjEuhFHOE2HIUzcs4kHX6ZNmMjFMoVvNdSOGYFImIm8SwoilYQQ45ReBqGjNw1UIY5WvCxvVZHsRemuP7uAXd8OgAg22wFnGmMDDPEhIXsVhYirbjCwEpv4bnkFS4UAjJhJBppSWV1WQJtslYpKGGulXgqPTUh9EdcK+JUKvm5iH7QbsnWGuYfnvj2JxsyHxzEBv3q8zuNlTzkg5w/5scuGGsJkN+Y7bWrRonHwGbILJMNgiERwDjnwfIjEFaGwyYR2yfj4wj3DxkuQ9zZJaZP0Yq5zTHqPeByDnI6mtVR1CTN6SyA1GY+UB8PUUPJpDlHsYu+R3NqgQjiY0UKuBdhRJKLoVATp3iaOJtWnuftHdIpdjzg/CD1+j3JVIZ6seR4LCLaYa5/ew7tEJuadDnuj/2st/0a8alP9m7ZK+A75/GaoPXuF5RFG8KoS2arqUq03rDX/KVZoij9qQp+lP00/tYmPQzd4Gc+UMqvTpgI92z9by4b6qNOIZ+5Uf2+9tCW0KTUEGhZdHKHHSPtLTbTasRvoipiI/nKufwoys6ZuQWFz82vVX9oPWgBfoadi0AnssbGcQquTQRXqL3sBq94z/0IXjP7yl2RMXQZV51J8KWXVqdnwuXd9NXR+emHd6Vn3ig1zmQcm+wC4aPvBEqUyA/uTHpjzKdnsQFMi9lZyqeo0MfRP5Y0pE7C3dSa+74avC5WZ2ZSXm/BvytTJc6xoFhc2SmcD+qktg3v7Z4fAT/cSJTiENsbGvq17H1uzPe0pBPTRW+ExummdgEcZr+IllONrVedJT6DmCOaQUwxg7Zqp4EV3F9YCfGNGM4va2d8HgeiODpIo2YL96atKlH8NBtHL2GLQ5uAn7qpOIIbH+waYQR+p9uC7ket5DmYuxPKLHDB5U+IylcHUQbdeoErreswYtidTYBM15FF1AS3kEIQpDs8hI5rDkTWa8uIG0ilTKh2EYrZah3E1TPvD3UNdpTIXQ2SfV8z0gpk7i7DjmIsYoDCcs2+a2p3AQS9ub2RStegNZk+wD9n6GzyRyGooYEjI9qJFXyaYg7unuL7T+u+ff7vkTYHc5EJIN834Idmsv6+X21FpbsOO3u1cjv0PUEsDBBQAAgAIAHlKg1MVHmAbowAAAH8BAAAuAAAAdW5pdmVyc2FsL3BsYXliYWNrX2FuZF9uYXZpZ2F0aW9uX3NldHRpbmdzLnhtbHWQQQqDMBBF957CGwhdh0DXpUWoFxhxlECSCZlR8PZNRG1p02Xe+z/DjGIUMX5iXdW1glnoKRBFS5xRNe93tgwLXr1xIIZ8woK850omNyxRaCMyetmUHsFyyv/wY3hrYT0/4iNeMOVCZxzqS6mwmVzysJhpY90aUI8R04AvmHPoobd4w7UniMPjDOwb/9W5mzabHd5pQB0iuSCq+UBVutdx9BdQSwMEFAACAAgAeUqDU9bVKwBUBQAA6xsAACcAAAB1bml2ZXJzYWwvZmxhc2hfcHVibGlzaGluZ19zZXR0aW5ncy54bWzlWdtu2zgQfc9XEFr0sXGcW9vAduDaMmLUt7WUpsFiEdASbXFDkVqScuo+7dfsh+2X7FBKFDt2HKqti708FKmoOYdDDufMUK6df44ZmhOpqOB1p7p/4CDCAxFSPqs7l37n9VsHKY15iJngpO5w4aDzxl4tSSeMqsgjWoOpQkDD1Vmi606kdXJWqdzd3e1TlUjzVrBUA7/aD0RcSSRRhGsiKwnDC/ijFwlRzj2DBQH8iwW/hzX29hCq5Ux9EaaMIBqC55yaRWHWYVhFTiU3m+DgdiZFysOWYEIiOZvUnZ9abrvaPnqwyanaNCbc7IlqwKAZ1mc4DKnxAjOPfiEoInQWgbvVw2MH3dFQR3Xn6ODQ8IB9ZZ0nY88Xjw1PS8AucH0/QUw0DrHG+WM+oyRTIiEcRDW0TAmQrowtWWryWRcD+VC44DimgQ9vkNmrutP2b8Zuxx27g5Z7cznu5a5aI/yu33OtMF6v23ZvBkPf9W4u/H6vNMh3P/klQGU9s6YfjV3PHfju+OZ9d1gSYe/UI8btN7u9kpgr973X9cvONGj2y0JGF8OBHaY17I+ag+tSrl1cj9xxrzv4cOMPhz2/O3pEZed+6YTXKqvJUoOkEqlcTgkdpfGEY8pAoJ7khSIaJI5hOSO+6FDI4Clmijjot4TMfk4xo3oBWX0ASnhLSNJUCQn02GRs3TFZ6DzS5YTgGKRxoQcn7wo5ePN2ZemVfPbHZW30slYI5CgSWvxg76sHJ4X77463u/+MozUQ6ATzRU/Mfrj3J6eF94enp9vd3+RmbU5DIgZYykyi191/cfuWqkH16CUXnpmthrXGQQSlQz8o//LIgxU1e48DTedQl8gTX6cpY16aJELqx+KxPFg48QxNbSr4Su6YZzQRLCyiRuIJCQc4JksF17ulvAOWVQdNIcsZxHOYEI48zKHIUw0xDgoClU6Upjor7p1766akmCHggy6EoL63FvMgwlKtpHURH1NYg8YvA6GJ+jXf7nzoWVOPQQiQERcre5eHqC3xHTQlNuYjwm3MLuDwMHOAiLRyQmJVwhI1GbMyjkGJbAyvyERRTWxMPUJQLCSx24XQym78oPY2xn0sb4lEvhDMyv5KpCxEC5EiRm/hYAgEIpfG8L+IoOXuDU2liLNR6DA1Utk5mlNyR8Jzm4muYYo4BaSRIUZ0PsPvKf2CJmQKW4YYwXM4ZzBOVc6/X4o4wUo9kuIHH1/lPVB30HY/vTILxOEcQz9Zjhz0iMSJ3gk/XiAu9AMOtiPAKRxjE5SQhtk7m7Xtf30YCkmEOH+naKzwKxqnDH9P+mJDlqh3GPLdzFIm8C96YD1thOdZopvkzaghxSmEJOeEFwGUM8pTYksYYI4EZwuEA1ApZWRjTkWqYCQXiJxafb2HOR6OafY0g9ILM8qQSCvKg+rh0fHJ6Zu37872K3/98efrraD7bn3EsJkub9dbW++F1sgnd9AXcM/c9exQT258L4CevfdZ48q6ueUOaI3ccN2yxj69D1oD126FLyC33A13htxyt1zDdoSMjdKFa2do86cJC3jXbFSz5Xc/dv3rDQRZ+q13tbWK6bg3N+DZZeif2n97bnPcukBwRC57vndmI0kDAeqvgwhEbWq+z1lisvuTje3w0of4u1a0JsxWzf3Y/WhFCAG3Unq7aQdDqwV/sGylTW87WuprrVyAXmWW117oVhiN4TYQ/rDK8y11wCqHv3MJ2Zm0/juk6pu/FeRatyOpIlgG0c6O7v+jmOwyQP+pbc+fiq/YK5+ti8+pq78NmTcx5TSGYJimv/hBqXFyfFCrbH61twdsqz/QNfb+BlBLAwQUAAIACAB5SoNTa8X2UlMDAAA8DAAAIQAAAHVuaXZlcnNhbC9mbGFzaF9za2luX3NldHRpbmdzLnhtbJVX207jMBB95yuq7jtZSncLUojUGxLaLqCly7vTTFurjh3ZTtn+/Y7tpHHahBQiJDxzjj2X47EI1Y7y3h6kooI/9Af96KrXC1e5lMD1EtKMEQ29mCh4Sh76j38Xi37gIIIJ+QZaU75RxlLaehSBca614NcrwTXuc82FTAnrR98e7U8YWGQXS2BYl3LWZAXVMT8Gd5PZRZTijOFkNJvetxFWIs0IPyzERlzHZLXbSJHzxIR2a7422vaQgWSU7zojYlTpJw1pLab5zXwwH1xGySQoBSak+9l4MP7ZyWIkBnbMfjS8G44v5FRHfd6YE9qeKqotbTQY3Y6GbbSMbKBe5Ol8djO7bcdz3L3elU/jcgQN/3Rn5ij+A8gvbS6yPPuKRjIpNqagJ5yR+To5TJAErx8SZvfm6ySYhMxBnYJUjCbYBiETJ8Xv5msDt9Wy+NMfEqG521KwV9OEk+lhFBIziLTMIQzKlfOprfh4yTVeJojWhCkE+KYK9IoZvpJcldvUbRXuD3xQnnigwlAh3gXLU5i6eD1g3V7hp9OJnSt+fEebF6CEfWH0IqyMFfIZy3qG9IwV8s1064Wzwxn81OM4pR4mpGjm59VHL3CCy7Je5ar0mpMW5pYr7+jCUGJSkUBkZbWkKZiuhYG1uZCCs5hCTvZ0QzS+S78NLj7YZFQYnDgKpTXrKtRUM2iSm40RJ7ofsll2i9G9H1Vqbt3TOO4f+imRO5BLIZjq9woeXhHcxj2c5wwzUPG5A/nE18LjWB21kbjQoC4FC3dNLoUTrclqm2JMbSmEgVeDMGiucVgc21R8nqcxyDn2jEIpmrrN4bZ0s2X4q98pfEBSJ7Q4HVNvcTtO6FGTnqEQABC52pbtdwvnSXOmKYM9lPfeM9iE2zILFSq0TWxjvYC19sdDYblEj8WUqIRSnx6evQH/jlE1EpyjW/GaxMqmVbvy5fStNq7N43KMGaX6E8yuCxnVNkZ/U/mwUbVaklyLN02kLjat1kXqZA9jTlM7IdDhHd/gcRwmRFZUxTrLLp3ZqxDMq3LcTJWEBk8bxczBaNBEsZ7TIbjEuxmtJYA/AK3xyhvRv+AQCyKT5yOkNrMb3I6NOeKrZucpTuI002HgmVxzjm3Av/G/hug/UEsDBBQAAgAIAHlKg1N1DavyPwUAAHwbAAAmAAAAdW5pdmVyc2FsL2h0bWxfcHVibGlzaGluZ19zZXR0aW5ncy54bWzdWd1u2zYUvs9TEBp62Tj/TQM7hWsriFFb9iylbTAMAS3RFheK1EjKrnu1p9mD7Ul2KCWKHTsO1dUpuosgEXW+j4c8PB/PUervviQMTYlUVPCGs7+75yDCQxFRPmk4V8HF61MHKY15hJngpOFw4aB35zv1NBsxqmKfaA2mCgENV2epbjix1ulZrTabzXapSqV5K1imgV/thiKppZIowjWRtZThOfzS85Qo547BggB+EsHvYOc7OwjVC6aeiDJGEI3Ac07NojC71AlzaoXVCIe3EykyHrUEExLJyajh/NJy2/vtw3ubgqlNE8LNlqhzGDTD+gxHETVOYObTrwTFhE5i8Hb/4MhBMxrpuOEc7h0YHrCvrfLk7MXaseFpCdgEru8mSIjGEda4eCxmlGRMJESDqHMtMwKkS2MLlpp80eVAMRTNOU5oGMAbZLaq4bSDm6F74Q5dr+XeXA27havWiKATdF0rjN/ttN0brx+4/s1l0OtWBgXu56ACqKpn1vSDoeu7XuAOb953+hUR9k49YNxes9OtiPnkvvc7QdWZvGavKmRw2ffsMK1+b9D0riu5dnk9cIfdjvfhJuj3u0Fn8IDKz/3CCa/XlpOlDkklMrmYEjrOkhHHlIE+PcoLRTQoHMNyQgJxQSGDx5gp4qA/UjL5NcOM6jlk9R4I4S0haVOlJNRDk7ENx2Sh80BXEIJjkMalHhy/LeXgzenS0mvF7A/LWutlvdTHQSy0eGHv9/eOS/ffHm12/wlH66DPKebzrpi8uPfHJ6X3Bycnm91f52Z9SiMiPCxlLtGr7j+7fQu3wf7hcy48MVsda43DGK4Ofa/8iyP3VtTsPQ41ncK9RB75Os4Y87M0FVI/XB6Lg6UTT9DUx4Iv5Y55RiPBojJqJBmRyMMJZPDggjtoDGnNIID9lHDkYw6XOtUQ1LBEqGykNNX5ZX5xZ92UFDMEFzZUHQT1/JUghzGWaimPy4CYmzQ8/80Tmqjfi/0thp409RnsOTJqYmXv8gi1JZ5BEWJjPiDcxuwSTgszJ4ZIKyckVhUsUZMxK+MEpMfG8BMZKaqJjalPCEqEJHa7EFnZDe/l3ca4h+UtkSgQglnZfxIZi9BcZIjRWzgYAoGqZQn8FRO0WK6hsRRJPsqw0kjl52hKyYxE72wmuoYpkgyQRncY0cUMf2b0KxqRMWwZYgRP4ZzBOFUF/24l4hQr9UCK7318VRQ9Ha/tfn5lFoijKYYCsho5CBBJUr0VfjxHXOh7HGxHiDM4xiYoEY3ydzZr2/32MJQaCHH+TtFY4lc0yRj+nvTlhixQbzHk25mlSuCf9cB62hhP80Q3yZtTQ4pTCEnBCS9CuOkoz4gtYYg5EpzNEQ5BpZSRjSkVmYKRQiAKavXtHhZ4OKb50wR6W5hRRkRaUe7tHxweHZ+8OX17tlv756+/X28E3ZXnA4bNdEV93trYCFojHzWdz+CeaO7sUI9avGdATzZ61riqbm5o+qyRa/ora+zjBtAauNIGPoPc0AxuDbmhmVzBXgiZGKWLVs7Q+m8RFvCO2ahmK+h87ATXawjy9Futaus1U2Kvr7jz7udRwT36cRW37zaHrUsEh+KqG/hnNiLkCdB7HcYgY2PzCc4Sk7dINrb9qwAi7lrRmsBalfND96MVIYTYStvtpvX6Vgv+YFk8m2p2sFDJWrkA1cmkuG2hPmE0gfo/erG75r8ov1XWfudLY2ti+nOI09rPAXSjOhV6tiVxIliG8dYO6098Yfy4mPyvdrp4Kr9GL31+Lj+LLv+PZwfGl/9jdr7zL1BLAwQUAAIACAB5SoNTH4ys5KYBAAA7BgAAHwAAAHVuaXZlcnNhbC9odG1sX3NraW5fc2V0dGluZ3MuanONlEFvgjAUx+9+CsKui5nIhu6m4pIlHpbM27JDgScSS1/TVqczfvdRdFqgqO2F/vnxf32v9O07TjHc2HVenX35XK4/qutSA60psYbHqk5b9FzrrqRZAvMsB5oxcGvI5v/Ts3y4EDZjl5Wm0e5T20rDz0X9ZkGoNHFusRAWTVq0jUX7sWhbW+DfSmanrI4ZGWWO1koh68bIFDDVZShyUjLuw1s5zARrMG5A3EAXJIaK6bM3GIet5MXRHwfhZGhyMeacsN0MU+xGJF6lAtcsOcXv62nSyx0HURz4qi0szaR6V5DXA097U2/qtZNcgJRwijsMR97oxQpTEgE1Ewr8gT+6glaMmwWt0ZtMZuqfDrygH/gmzUkKjSpNpmEv7FcxVng1qtkIfuQUbFVbMpySHYh7rJCv+R0HyAWmuiJNNNDTilIkScbSIxcO9bRyerPatu3fKDtGN0KRnP+KJz1NplGMyjXD2jVbWm5t3tZc7ugMynq5ZS3qzNYX6J1h0aLxa02qshVV7zN6/VUkTcQKxByRFq3TcYlSJF7mRTcp9v59Y5e1SJ3DH1BLAwQUAAIACAB6SoNTj0cnXdpTAACdgQAAFwAAAHVuaXZlcnNhbC91bml2ZXJzYWwucG5n7L15PNTrGwBaogzFMELZlYmyq+zG7pwopEK2xtjKTnZDaiwhWhxGtnCkTsRYsw2NrWNsRQyDCckymGwzMpY7+p0T55zx+33u/XzuvZ/7ueePaprv+z7v8z7787zP+537JpcMjrAcZ9m3b9+Rn3/SvbxvHyNo3z6GeOaDtG+qwF8XaP/s971soL3vdSf/NO0/jM5aF7X27UMlsq5DmWj/B3j9ZOm7bx9b4/af/a2eLxz27YuQ/1lX60qg7dwwqUiq3/LU6nrAfdEF0emywPGH3DLgnyu7hbHdN7kM7hxs5gDe5JdgPHkoSbN1ehrYUR4DUL9kzDdkLT99FpXG0e0tzAjuF+Bn6Edn3plTD2IrlcZO/GZztet1nfnVua5HCfN1zv2/CWVdDxleCqX89lslfyiHsOadffsZGJmBf3xwYq51bCnhFvvb18z8CIDK/r98AxSWNdREysZhMX/5UvPOHVktoX+ABTCDnLwtkX8FCvwpElBUv7n2ljJxuHo4Cd45gs/4y4hkDuRRsLi9r97sZQ/vtpTr/eWvnVMrH5TvXu9TNRMCwPfUUcRISb29ar6yJvfUrsUb5BmeNCJcN07ivbNsG4o6vFIrE/46Pfj79NTiipzQV1TfOs8Ag0u7cI9wZARHA1BVhdyJIQOek5+WLTmxte4FkbvR7JcSNsJ1tzNC78qOVkefMTD+z3wHJlv4ysfGM0W1Pm8CSCOj88M16GNTB8xHDtlLxsiJtETNpshCYVBM1vrvWU9FfDDKWLRp2Yk/MHO7Kuw0jV7+YBjbekZGMPIn7TK0BhCmE8+RKgPFACKn82SyYkCSRkru/tpfLuYc+QObG1gGpxPiokyAtQYUbbjuF9dSKCZ8i2QHWR8mbAzPQPLsfCCRgHwmwECT1FLLh6g/tlHMvT/yV+3LQt2HWtY0nWpVQpBfDeuX7zd2bWFkyNwbC0uB6kuALR3IQhF7+Gq0nWH5HN521qCglJoxXF/yQIyiwAdOgrGSjOFr/exZ1I4umS/JygFSeIeRk4N/0rpCsltKdGStolIoCt3KwlZ05sJKxNxyhDJppZ03gCwrEjsdsFkaHhZjPEUUld8UgCT2KzRPPNYLDqBGZA7ko88bzjufNxKnfp3zDKeC7wAoYveQeQXSqMz2NF2+P3mdTGMlXmKTa6bz42P4DR6oNmEWIX8mmw2EXm0mVAF47L+tMtZxpSwsMQuNgVZcePS8bX5tdYVs9EBCtkqiCSFfUtPICwLu2GD7Ou+buutqyUKnbakYRHDGew1ydllifcpcc5Zfti3JWZKHCsI2rX2xfe59C2lCrpx1/UZ5aP4m2ZEIU3F6fyQaU8v4M3xSzmisNtn3coVZp9lA2JwANukY9/DDW5IPcYsyDOQ/Bf0hBy8LKFnyeoEhRwG7Wy570p3sELQ8DKvnBNYV4c2K6o8coW5N1FdLVBPHFGLbxK+Mq9rK9CzkesWHt3YZoixjl8VViKnsptYtJaZvWkocVVFzPgCd9XULjsEjoLbzObLSkW51hJVgmBAs/IKJCbm0vUm8Fdjae9ooRvM5QlLHFmo3O4bEVvGWTg1+hF4gBMVnNW82nR+rQerizGph+GbVMNvkRBhzF2pfdpj6Evj9D5lx3A/FnI9Va36zdPu+RnGVbDbXYt4dqazOgEZE9dQriHpifQDJBtjsCBCYGTiU1z1L5UKXHTujUcPkncphWhlCSVyPS9MURY+TVlxR7Hmrr2XkYlY6jwCrI72+3GRDsXMcTuo+sWlLhr07YwSrev1RLs7CX9JoKrPV4x0XUVzBeMY9ZSXTJ+uBRZbMn/wvp1kZrpcp4pfdYXwbbk+g2lWIbEbWibWNxfu+VVeyuWpNn6UYClT3LGJV7FODuTW/Bdkota5dwMmubDIN3w10oU70LM/3bgZ/C07jCGs6RRSL4WU9V12U5ZOqg9iHqkfNzTvy6tg6+mvP+la1f0I2J8lmo0PzPL+tWlYV6VCckAvXEcIcPzV5O3gkBLnXqynZ/rCIUD69TPuhoGpdIZwDEhh5o2rBrspOS11BxPaVM+9tZ/DtuG55rHDYSN3nGy4zIeeNYjZmuF+b3jHYx6nnTwGtW1SoKmSzHbyQthaYz8iajwCIaU51KiHlrXK5KN61rZIlUO2ACv0qNcf2k/E1pdotg6t+d/9gk5c7A4ZRb0Ys9goepw/BuyGBev6zoRJkIk3lBteq1yUUQBci+JtDAXw5uELP17xMXpRNJhiTc4CTtsQmNn9p2JCvbYO/7dQkiuQ4MH+EF1sBE6rZ/zsuTIoDnDTA1xz87kx7rNW6pdPZeMteSpE4xVx88qXnNZ0ga0cKjjjAh8r0SYxb049fKK0yHnlTYSfIL/OHsdJ8VPlAtCvIJ/M6OaL9pyAyn2xf1pSBCE5qGUs05dWHHmsOkATpecATI+fzV1fMGHJw8f553ZKKs2d6PhuKXK9UvvYmQMYqxhHreHzh+qwz/EDraoi6WH3mMVPPUtvnYWtNFjEmtl1RgOHxhDG0BjvcdhgWC5OmereLJtSlt/qQYtZusg0v8U6+lrSze3yZEr0aNH1qpYI4McnrNCK+Y7dOd5dootyZSjSKH2g8PEboFAQbSS1KUtamzAAlUAZ8eElH7c9lIn+abUtNucoH9p1/7Ir3lNHq24J7hVx4DKKn6+pfLbUUKxf+mjDxAH7qQKrcJSTNhxghS3SnngQ9cdH5wwPhSu7Ye/A1py99Viuf/WMUEOwwovwDvfOif0Gvk+bLWEHJq7c3n/Y/+h+AZBVEljp31JkjIpkp1v3Mw5UI9+WIdi8wbSFmkDyJ3/1PN8fHYdLunov0zUzPT4YLK6QDQAgABtGuavDD/uozXucWryjU7DtU8f6QfGOqrBZtmXe1vjvk0f0Leegu4mL5DFfBYCmE0xd6d9i5FIPANZyDAJ5NoPpPVU6EuQXhUxVjzv/pnQtZxb9UmLYrG3eaYWnbn3SKBqQ++LFr2hBNvr9sa+qk0bsXN3ee3zjBEFvlzuXb+WSpt4TdIUoBqq1/kW/Htf8dHQwi/un5nfjkvOgzJF5fblJN2ViKqumkBAI79P7YLD2a/tfFSy1pwcDWtyyhUIXuQ8v74ZpCP/4ZJEco169WSpq4WUV8dxPtx8zaSkobEe36u9bTvHEsgtnnS6jEDk1knY04wA5luwZ1W2gin025Wd4eJGtQ7ZwsFBREcp8f2Ql49BkwCDi3b+ztyXJHOls+vm1jM6TiLuFHnLewdB+TLdszXv1U70e833hIaLN7NCKgfvJrX2XdxhfVzc1eMzuVdNe0vpo6jafb4nrsnPtOQHiWEwh2KzKpue29sb7UJSQIX4ZFB9Qu2VAOIDhP9obrd3tNw0vr/MiEf9Dy2SOakc1otiCKfuvMUI1mPiQY+jU7d7+24pWYT9kraHwYVSOD7nJlMrV9V9Y1qLO+0eyQxUfvLZnhCqAx50R18s9QjA389Lacy98a3AkZXU4KG5ms/mLJTIITqM4d2lOsXGObAFcWg1nDtM091pCo6DP5PIKGU524Md2S92a7YP6NxxO6NMqI+NRRI+RD056oHYk9sR+qXXP3lR6KrxSosbTqTPh6NsrNRbZXmiGWu9UpjTiNpTsHE8xS7MvduDDVEvjr+Ie3WoS1sZfsk2rcRNvwrA66fOqzQzrGTQaWaA8B5eZhXveBb2GiFHzKF/Jb+uQNZ7qh9mHhcikwSjsWFyahOS7IwnGrSf24mopP+EahjAt9YSGbDuk92pzKFTKEfFjgV+C54AWk3Jx6Dcnk54jQQRz2BugzHvGFbFSsB1M9/qFB3T9pIotH7roVWNguPkpIlRVhiICVCouKi7fK+j3XtX688Oke+zDiMMpDpPE81Zn+9Dp7KWm+mFPgpgdsCiINEu72aai5tYXEBQraT1/WBINAwr1m/E84xAzwLJxlSTEqqCE4/cMOPGBEAIjSbRfkbAWneUv3X5JoK3XPfZiYyqBTKhblsWjRJanU/0AYRhD95GUXtbI8QZ+A6kwWdtmCzYFcbQPAT0n+pusGERoTz+/LWT3ztEKRJt7YX3srQVWoLKTK/xfBcJ0y2xQfyVWC9J/6BtMLGiIISxvy1jjrbATP+hKCx0tikFc5sGxSChUQw3pbQgp03rtTruqLowLNHP9T0VcQAFPcpTrTUWWWWWbZC6NZEohoch1aLeej4/HWWlHrF6T9j5T93UdWNdroMncwCrBwE259odueW7sqdeyysVFM97Mil8R92Vx4HaykQEK7jZ36PW1Zr7UQUbqapFTn1caVtfBz4JCSl8f7mqbFiUcJ+e3avCpfsk8ZJVGlm85bqUXax1q1t79LN3QfWRekj4e0ELjJ6I4hTy+q7s3+saQ0iczL/OzDkvIVNn34majHsAht6+febShXqjEpjy5vRhehGDGZmzEM33AnBFKk78Ba9OzeC7ZaVxyFtllACWMrSImSstby1zJ0d/HGDel1Xzu484RAl+ksW6TYyhMQRkQ7AYkC6q3nOd9ajjy6Mnvf9411jwp9NmwgAN7fGi4rmqnlfX0Qwr58lIgKb+3jo5jFbCTyXW4pSQlbbBRz9kofq4msoK/8jo2IbOy+kp613E8aK48SDHnyOVgOCxh/eZ4I5S49LuoQY3l4strI4YhW+4fJnI9r8nTRwEYBTIcyVPLq1T7Ixc5eax7D+Y/bHoFHYB7T+DoG6avszeOEtX5emSb9Ql/AgyPKrsgdyyp2dhJtyl+UOwpZmt68TNXwU5d78ozECwM39/o5JMflX00yFBPtRga/1IXfe9fuXx40ThWnT9dQJJCJ1EsLVYcMaaaHv/lr9+F4boXT9mkcTYeZlDM/F89ShenOtKiIeXo9yWAhWNIkxvgjMV/IyIb0NDkO6OBufJGXxUfUweLJcB9FjO5cFxC4Kf8zPNK/XTfmbgCx2WF2q7sDDGvRfjXOF3w2/5SyJFWDvq1Llsr5wvW7a/XhG51hXZb+U5lMhbGUbCy/2u/QAYoWffPkxnEuv1uw+vCnxsTQXwdOUXzJ4W0lC2WR6GO83sdak8iGMgoO6GX/13D4HhZBFvogZb+kDWPrk1NR80fej/kkoEOultXO2t8klRfQl1cXHrDuaGUFdl+naXyLJAKtKeIklQ4Lae0bCLh5n7a/LcE99ifz6xeudzqK9kNmEXzGebzVA5/5X5mlCDwV40jRSK/2mCP8F0Nh+oltOAbV7Lhv8nRsv1fp79mnlMuQIt7Sk+UFivSx5APrLvAoWs9SP4cZZyHZ1fVGHyum8T9lGvuZDVt/iL4MT7C+rMpiY4fbo/P5DrAJwBDivnUlWHam43KqJ2suza0RIPTJSJUVYflwaGQjc2QA4F0foc5VoEO5GCM7elnhgNrvoz5wdfoCah3hJ8kVQyRTpf1iTom4KRvFUDWaUEeGFUYfQ7UJTxTIt3Ox51ae0FcXAag21zAcqr3uFqdoH08FHVbnLAlJT3ma2j0Z8nvI+YKXOAgF7UDfGTGDct7wnUaPX9/y5Qk3LNgacM5Sbbp4IpEWkHAvp1TL6M5a2SGLj+LFOrvE+h/RDUsKThnxVhdpDhmPPo78lO7e3ME6Lh+FNmSOcrqelGXwEKi3mT7nmCJQvf9znpOeAyXk1Zz8Xk7EqpoDxihkJgObSnsATOGxXlx8QGOvtY9QxfHDDmRV+ipqjgSmAApW9ONNA7vq4rM1kt8MQIcMRczSMwfBmDiNfrP+V3UGOuePV7sn7/DKimbsqjEIGI1ghizSNrUt50/se2fdAmwOsc7hKGW43rVvKkTy11PK6UUkZ/1zCnQ8jp3WL1LrVBaCePv4COOAX6c7T4rcYfhTiL8MIlB9sEXliwfFGksZ5vrwhL+zn0LfYC8dvTKAUXJiWD46O4nmgLULxlgyojIkIrQCUpF1QOqI/cFmOSJOyNjnjRuki77HsnK4CODNWRUIrh37YCwkTsOhI4qX9ag9ZFyDJSX4dCNX/by8jrGPRU/7/XbvwqqL9K0HmmYbm7INDyc/fSrE5F/gKl7Gy8pB049Cj+dKlTEJWJ21BOeO/e+GYNb4RfqeQ6URIX47mmVt1pHR+5gOV98AlrfF4znOJpzxqNy4iJN0k/+JhnfzVInmxW6YiLFlfkUrQXFvSNeiM5/JBuhrSgopAFqc+A7XCSrwJtjYygVsiDnErOhnCxE1JnsE16RHma0iGr6thdHdlRf67kyvvZ9L8GaStpLT+XSfY424Di7Yhty4cEhqk4kXR+TWBxEdglE8s/kldcgge33AHoIZBdAxFonRriUFb1lsJmF52zq4op0ASSvsHch3naHID6/55I3qCBE0QzRNoG8W0uxdZ/IHaRYvfqy64ETmBa82x8Pv/dueHBnzQbz5VUT6Ysx5Ke1IdKtpC7pJo1nutk5Udv4VI+WRl5PvfDzD2B3pKy8bKErQVWmiZx2GberdQjYXN9Wx2Augsky7DVY5mNY/pEDSg2uHyWbO55lZfEiJdK2HiLmkTcm7dg14tpWmQQTEX6FZLPGMtNwLZwXdd8W9qPTj0pJB6X2OTtq5o3gnwA8dKAPRFB9ixBtcNtp7N3jWKVYqdhR5DJhyvLf02HPBrpfYjykxZUpkV5yTky691HAlGuB97O0Q9qD9QU01d+h9LK+05XqyIXiMMx635Wstz7G/RSxx+njlL/RNDsQoxv72zCzipaLZkH1ETdMR4RNJ97EyFYHrVoOT9K0kH81KPtYxdhNXNKvtE1WWTkX6HHjHzDkUuCC/sYdVNvIu781vm3gfL2cmsvlaSVAjfOLgQ46zTZTyKCnDlTpl4u90dbLiKLhdYkqSOFQxc4CuONy9W3r17c0a6lwIfQ0IY1VprvbF/8ZO32izdF5jyp+bryTRFwuq1BQXsdP91X/qOP+gnbiS1dH0ihoCOoXu49nKZ2YFqpWFa5p0derZJ7erXoPzYVRb+oaEcPcSav7fjf9jZxDu9EoPde/VryeElGvHM0gqtSvunvXfwkjUkfClwXOhEDLuFDu7xqpJD+zBXPiXha6RWZ31bw01BN8t66agoJmXMnXQLQ8CeiPKsZoKIa/hguDkgUmPNU3c7RQp+K+bpbZfvk1m1S/MhmzcYw+fAlLPV2xI1WfS3elQHYAjxyXe/lxs7WqCV7ZVrUfVGz48pQ+qjeyHNuQmhs2GFZtEs04ozQ9V+YJONgXNqFag+lvVRNtj9p2okOMC81sZMB58XxRFLvTzUvBfz0fTW+fN9mlM5+qykkakxjXN5lMdpleSSasBdaESSrlvHtQbyB0nJpAWSz1GrQZ1XUwrp8MwAkW/PMsd8SiQ2RSg2pJfhY7ZMDyal2sOW4Gf1uAGN3nr4uf929ZqNGzyUWRTa3amA6gHPplt5BYyBUdEvQ5U3yxovL9YuhqEOObor6VoFJNl0C3ba4dRtC3qJ9icvxul3nWJXjxqHYIE6q11n3o3bPzWMII/0inU3oYnjuOnpi6svFyPSPJ9v5SsZvkVt+jVAK73CxL+kqDwvpRruu+v255p9q4ren8eTZzT5+CbG1PtsyPBvlkqMt8f5z/TCaufmWtCfWz2qrUln0uOc29VwVYklCfKnkyGXLNuDb6VhvoKnV3B9eO6fBLGSfAN4b6eI6DqUvFqLS1JSF9+2zcNv4MN1/HOdET9tbqRONMiKkeSpbH6a7xjTbNzJW9C9zPq9O2yl/mVAfj4jscxxvO5Fwf6LcwrXQqLFkjcvXKlN6Y0gK0YBM6j0obfjpEFJWNqHXAvLhgPm6OhOj6jyjOMFbT/xsw4E2LdVG+IR/U3qgwmY6+Pra45cR6OBKzAz1Vjkx7moyd1FENPl/L0HT+YXm1HR9ojXNlBa7HNHiIfKS+DJJ4Rx8o9+inTfpU3SGee1VBBTB5VDiJ373kguzfO1nsQpMZybwhWJ32yQMo6XLFua79bzUuKOq5DEaDlrP0XZN+bN5EjORyvGQSkNcNo5LoE0LW3i5b2Tf0AaSu4b8/nPhY4c0zY0f+CMlre8HNvDrxwjl6o1S8I1o3QOC9Wd5WWCbqEBgtSebJGAiBvE3NWLJDAyC8orOCM9nKSrEgfiGrBQkLqmVTwFT2I5ICViubAA/o0KY8f+bzUB0i12Mq0ClItu1ymuCfNMAgX0OTzdpXU4JtNOLf48oNMZuQzdDyJ1xxUO/Spmn9p7WpSFdUhOvhpOJf5MMZrph3h8YgfH4spC/Wx6To51RmF5ATrQu2kOZS4n/KfmaJKL4mnOCQZE8afbJRAUFkr+Ys0XuHhkX6pj7oDvmm1g8UTH0k2u29Mb+GI78HWoj/FbAgG+7T2ymajD2lbklCppx3PtyZhQuOwDvSlKEZbiqVrVbB6/w2u8mHjImzHQeO69mzpGMMIS5aFeTOwfZqvtG8M/Iyx4BSr4PPO7fOkEbNnmyfR7UYxoiqHa1IOx5eTaiYxKOHsdsYXOs8Wxd+VzC26tHLq3rYrIt3k0B/GcsZetEN210U4uimQ8xghE2p9bN7zM74C2D5KF87+hpdbFv3QODx09kaVkFYVyjbouJYEcmxFXAm78nWYT97JGdx0atD0RWsw8S6NcLaepVTAZlIqYEL+HoxyUjyFubfVdtOWIVkedKLCklyZKQcsSqFyJaWJ9jUvosiOyTqUn3ngVDNCSHZ6abav/HIwwGLGPnzqSxItg5K06jSsFaQOzLFzcHMlahTJwxw8RbSVM+nXeuY3Tu3T9bacnycoGorEdi+ucerdAAi3XeSmejBYkG9OHYwwI+eqxtlfSMt2bFvo19Lm6jTl78/CtRLhpeprgympR1rnbWQrIDoajiH5qyvuNfOs8MTB+PN+4TOvc9H5TRKTsEL3PajDApK2QdqMHQyFG1+3WFMitmr2ETXISYh5jeUObotgSH8JGjnQnfF7cTLc6haEflwLjwJMPIpbOXE85TRXDVEihTmJTzjZQD1BXSy3JpNZI0pjAtKPrrTw5HcmXBSzmsVWVaTSr0uzgqI8Vt/oRpg/H7X7Takof4MyjPC+DytJ8If7vYbT95cZDO4eWs5BkxVX9zodSC9kuYQf9iTscTpg1S3Rl4G/BqdfuDHxqjit5B5QD6dfucB5auVbBHhYrUTQZa3W24HfPpUNb5Dr6MeS9UwZ9sNV7h/pFw8YmZxf3e3xp+Ap9Om+wX071u/fjf+f23j6cfB2yARpqsR41Udm+xKH2FYisinh9IM1Ey7uqQMDGsJGLme98JI7WPTRkIx0qHjYe4nAAS4TfOue9bf41ET8GbsD9Y5s9vsG99Kd9a+z0tB7PKB9WRVugOwOZqyE77akySygC6amWy9xV9xmDlCnD8BJ3lDt3Ii/5EvctAgzH2f2RjVlcvYABtGXWz4H+sEZi0cNL6EY5Tge4jV+4gH87IFUkc5cEYW/Mk9W0Wi7AUgrorKDoSvId0T6/SH7+Heh/2AybVzgykfzSEDA0bwU8QvusLQNyZaY9pR/MMS3EYHr6LcNmfu6iJVhPYpgWbuj4VXP3oQEwnTIhsiHv/Qk7FDnQIQRsvuGovvjfREZNGL4h90VEPzRHYXejr5VshKiGq4xIQBW6r7ktB+NUadp35gHDQqcjfhI4/G1gAuzwB0koDSaj2jdaThOA+CqxEqO2Om40qVFzbricRzCXtdonyyDCtN3npXQhMlRvfDBvoh0WgY7+fzoDkQw7RF49vyFO5oGNDkw3CEM7iFNfnVOYV9z4lC0T62n+rN/tK3NGtMsUr3vTAyzmyntU3OpU9YP1r2+pon0Ks8fiQBZ/EKbdzW/sXMHqJK0sFG3Do2B92iPjji/1dh5hBQXNkIyO8oxMHaeFjZSOlP0yy5+XxMGgWvXZl5Fm9sGTXiRRuoah2sC4Ardh17XsjdZAGHa8UcGZKDa1y6p7sjZEcYvUd/73EbzUmwvq9kGLYjrcuasrETw8u0lB7J8WhwSP3UfSqANOiFv9w+laj9Ck2qWn+GaQrzEPTI2jFeB7HK1hnzlXjlZc1VkzsRKKmqvrOtwK4tOEfGEL3WPvMok3Ur8um3WsX8R+BeBfxH4/ywCVEku0lCV72r7eJa62uonHUUCKXCyhs0TjsebrwhQr5BlyOfIQR7vb337L30XOAk9H66J7Y4I86P8RgB5+ywmFupUIv2SikZspUrodkFlwPqhCSYKRzG7y+Xe/36PfMKPy86Q+61r7a/QtnaEBZisDvMm9oFe+qe631TYzKRfyGthzS08mmjGSimXVuxXvYtQSq6akwxHo7Pokji96NmtqwWvz51EVtv5Dl14uH00Aemk3zJxFdEh8Wt0ssDpwfH7gEpPgscmYLO0SyNg6df72Rvpt0wOAWgYr4zTp5ONHq5Xew3nk889bTjbmOSXXpI1LKyFLH4dlk6/WvqKOe0yIlHK98IjjYp5MbuueWe7/4GdlGmBc9yyWIW6s0DqBj8LJwJAnGmlz4bq2GLl5tWhELAkal6sX07RSIn7JA3Gx8Q9+HAUashF9N0GnmrZmr7Bz/o/gBuZjrgr5P9kZx8y4Gc03CWhdZdGgQ2lPc6COJKl2on+Ztvg/dpUns9O9v4PyqjmKcm453NNG7pN9vrFz02m/6/x5ZqJZJjeGifewl6glezr8T8omVFDQ33DsBAmbvSO8X9wlTNyrc8ZfHhuC9eVUlya4DjCTp8q8s09T2NNoJjNzumna/1JcPrSSzYPZAGRAy7lc311vQ6mnw3YjUoY4QjKNmYmso52ewTtRzNpf2X0SDCtP03ecyUPdaNtVTwWWjuBSpN9/RKJJu+BFgJQyEKAZRuATVz8+CuoXygmdA0SLXS/ejix4xmST7xMhQ1/FHz2OHr3AZ4qzSbJZl+VU+MGN4V1ALiuC0TPsYAGH3yqMPprRoPs/o03kxPc/ueQ40cI5w13hmT8OeQ42OjI/4ACAhv9Lyh84HgmlsKERv9IwJy+lxX4n3ui0QQWof1qvNgGSudMhRl0/WjjgCxU/Dt1zhi5KN7Fy/+VIUQAaLufi91VItRzOHjM6wKym0e8YAI32zrc60JOVi78wmbt2+duuesCRAvTl81Lr02uh6/KXvnVc2LSdw0XLfTt3YaJ/SVVbGalUGKimqetNh1JC4r7jVuPeE37npkzmAvPKV5WXNGxSTGmn9LXy47WkUK2PokxurIftycoMAUzsqT6D6bnbznTdRmTEs+vc79MVCf/3hEFQJGk5txCUik69GEbLZQ9F13e7snbPlzvYGJBdaFIriVlMlUUA7ozHp5J7rN10DfdfBsNKUvVFCFffVichUbSL/3n37EKaYBuvc4von+y0G/2SeJLBtFwr6w5IuglQ4//v9P/nf736XPlyO8drNunKsX94/gxb/pDU9hBHgQ0PJCIHwlb2tg+9wn8+jaaTSh0VSfaOQvu8ZFp4QOVR0STP9wOtT5qoOETQ1INmB9SUt9aX7p3fluH+BqluIdDhumffmbbIIGRDlxTHNK6yK8JAWiiy/uh6q/xG1Y+QhdMunkuN1VkBs8YKuJZs2A0U2uNZk9cubdHg1ukRWqqCY9DXnGCMXF8csE59LhQuD7KmmXGYl4hMZz8xXmlC1vdtrhwnWt85dQaKuGDdB8H8Td8c4kpLqBfANvsyCin86z22qAAPgtn+y3BfwI3M54wcGjYkMu+nvhJdLDPfWZcvBWfkeo1axHnqZyM3jh+JrkubB3+hL5LPmEUM3Y2doXzuK43f7PHuiTL/OL0RgiBsplmeGCsXBxDxDLmuNfaxn5eLS2LY6grOBMmiP2od9tNBg3LyIOnSnCI6Mzq2CG93MLbNFqC7YfhCoer32op3T4QhfOQGIEJoNAliWKfXzQiULAH51EPShLspYQt5uvoh9mS5poXpfSpTmBdb6vw40JMHpSSaPHNcZ+YYNUFEidLk4p9ixYhTHfKxO4SMLzoXgzOtqwIn3wjx/qWCc/KRM8GjGqGeehThXloDP9Zh5DHvuIPCxlOPYzK8kPSyHGC9/7Kx1L550Mp0Jmq8iEIOotOTs8MGowETIDjF5y5Gv1QBMrNoFR1ky61FylxJiIsS6ul0smGgaaVZyLDJMKoTmy9xHlWzRay80zd4bYObkPN93USMAFwb6liG7off0y1Lxsur/pfm84mnkyjMbV4jxdvZPQ8BQ73prA3Sd4R78TmAVcK7nogTQhxN17KZqMTdSibLDrnV/LY4ArsycygNhQLSLqHQD9GxHKZD/Mx+8scQ3KCl4cLvF5oJqYCOMR1u7sVy8PbyC1O4Pi5rl5ZEXKe9Uw3RTfOA9ld55bDxtyScM7JvcmRY3icNKJjf0HcIXWUcmmP8rNs9lBoMck01hTnH27r8Zy3aGUYlC0dld9pNKUhIBq7lb2RCgI3ofW1COZTAaRUE0J+NgK8og5KEHCVFMJPjUBEE3LRZ3VNvAape7SkFrq0cWUMYPntrSZ+ZpoIYxo+pdnkhli8ztWRp5kAGZ+cWFmc7A0BN/m8f15G1BDL8Qz/ggCg0ErJaL6f+qDaVd4OVdP268cUTs7IQmctYAITAFCzgzjw93Q796E7qPdeHrvqk9Knvnc5et1CHYv0ZORcsAl/Klh6sK2LKtjIi03uV2j2vWnXdUlcQXSNPNk7ruYPMBiwDbC7kCbRqlKR4Du3da5AUeFuauo/AwAyBuEqri8wXkF1pE/IuZyL7+fWC1F7pIWx789x55Jv4jfk6Qeg/u+fT/lv9uH2KCg3Tx2PM6WWzYXRP3lwq3Exu60a7jq7R9Jqf/tB8wv4oH99O/1GDZsyieqM+nPkPcy7XHWLfa+Ge40d/U5uvPQg13An4fheKTWvDUzuVlbFsAx9KXfncY/1mPR8sFchP/41irfcGD+fQj8JqIg7r1e5VNmyV8Kv328RP5jvTsHSTzfwemk5+G9WsL1q8bmukvpzPf+y/V+2//+C7Q1DsqMjdSHR57hlyD+bFrIX5LI38T76xvl3GtzwQH6deVXEApp/netipqbKTsNGTt8B/Q90kXzgJg80edA1OsUuzPKF8JXuQ8sRVLhwC4KXr4TmtQvS/Xehx+yAQRysufmEkXnWmkbmJdDs1x8PyWI0yvV/u32WseI07dNMainhx0xzCZrdb+uZfwYouESbV21mH72DxGFWZtAyGwNjn7CwkUWjZTH7zoJgFmYQWNsyfl9EKe1TZ5vrxK7b8kdpcQzxpjsj82caS5UVC3dtiwMIPgutNGVgVKGxy+buzolMFG0on4ql/y8NCUwIgKpGFduDH7fJwrerCBlmBro34mifpDLPUX8k117ltG9eqa+wpTf8RoPwSkXAf4epDd40pgpq/184HRqQHf1obqdeu9h2JjqEMj8cSqgL6Q9w/PrBUGa4EpAfvhodrvStqW65zTVaRj2A8nWKB+0buLrgKSQYuJwWHbC5njU3o5rwKhSy8Eu9eu3Xup7hS1GVd+OYmUHSGLcTu18s8A4BMOVnZf8SfYpD1kEnkpmDzCsYHyni3Z6ovjImnzF8/ZoUjfgr0yjfnVkj4rKKRjH2Fg9lIT+96LC/1ppetIoIK5gaoRITIUuKvu8ka7Romzpo/NTmR/3gjW1EFRSDlamXNLL49Dih3zbE/XJ+3DFACDvLc0E7xGk0+QxNNkhVfg4/1lHloskg8hevwQLEGA8llZcaG3LSejzvSCuGiWLCSzyHh9sgi4d9nbt2jrpMtjNtpYcAyxbpgJiXG2aQ8vrkibEvT9BkmpzhJoP8ruxAP/r94H9MP7kVPULFEjjBtzOvcYD3Hml/vrG73zd8IVYY+gmVAh13/SEWP+45wvZDtfGy0CnTR3IZW9elbZAh6dJ+uMk7J+lBPAJa82jiVbRNt7phh1+Efna1225pyDA2+KHWxb4RvtEAY/WVvMYDpLCu0ULPEOoGafsiYHSX2uaAopr94ttDQtVBG+Q5fB0kfBZlPLJea2tMIQ07VhNPK/4sOddGfP96vaAgV9LK9gy2JQtO7XZXnIyK3z6E4wu2JHs/ZIdszlGJ07ZgU1viSO8CKt9W7TbrUqC9tqQdQyws5WjS3GEpsz4OfGG9PV9+O5r5hB11u95ADFU5/sPyZbCmKxgFkgcm53lGtkvf7By8TVl5vIn9hu/VzxnFTMys6MqahvkT+0CezPzyUO0CUmeGKoVCtECaVPCFJ7t3ATjaSsK3KOFbUbbkd5N2P3UY0bIVC6gA83IkgONkUhHzgbEatWBUmOQEyO4bPq1/puHZuqptXMOzWu45rKuYywvKmT7qAx50eOmAWea19+p9GfUXi8a+IgDm3k8FTv5QK1vGzmPgpE+ftvsLj5QeuRAhWNR1BNS26BilybU4zIBWXboxu1IC4Tipi9++AvkzVBusNOW6tIiVIZAumcY7y1iKM/mn3jQpesUHVvs6pUjyVNCODE4T4xXX0tq4frN3uPXDcxlh8VLOmQHOhStRuOhZlH4NZ+jsRF3gXKuI0Ruy4KfVH6J6Xszrtezot8ksUkYEsPl26KIdy6aFdNh5PyeMciPCQGgDl0b+hmtH5GEQFsZVvdlFd7Kue6U0CEvvF4/Qrkp6xgdOSuMlD2eJOOk3mdsVPwKA2irs9bXVrexnvI9ImXcV4HrTOjvJNON4+/Cue7ycSua0lMbqWdHUfKeghQ4S+Far/UIM/IyC4PMRBejU49iXETpVvaNv7aivlvNXxGRjju3zswAq7KuGahPcIi6X9acAb7N+Q8lmz685grXd6q0HgUUGOA4F0KUjIHsBNPkETXm6qm6f3DHwNNv9JkQ8Qmv9WCm4bYKNA2hU56wN34p+uV+7bshQpq5XFXTj0lubaMAK/LCo0psrNPQUslWxops2aHt9XfIIEJ7iYP3Wyo8SLW6E25Dwv/MDdMj3zdh9MZF2FG/2Jbi6pqYCqbzGT2MGAAtcsYY2X4D4jSFSOOVXY2INVLvdR9zO8bl2Vb7WtwBC3uFW2zPENN8uRPAA8qJJZlM3fKwp/dOvklZkP2PS767q3FBMeWZQ68UfqvhzhG8kzVKmGGj7ezZYzF8EFqXcEUm+z4AOa7JXNxQWlLMMfxyewCfbh5dWTJRs7aa4vGs/jIC5hxG31jpzoNpcQ47nNassoQDQjCHjDJ9sixhgwikWnviiHQEYTpMSrIkXBYnfFnKv+l0xJ0ODxjWGv3DNGQncr1mlqM01MWyg07dfS+06StJKsMqC5dub2WdWCGMa+8fFsWtteczD1HO9Kcq3Pb/ibCrQPE2XE6Mk8estdnDPBVkRTEQ17nVWhYmd/zZ+aOrx+EgAPDEq3r1FoylrwebuAzFa4r9q4qTiNuXubB5C81rVTDsRzhEATc9jRJVjST7sdy8jW+upHhYWkIvZbCJr8wayYkbixKmDDGYYBI7io9BigfZ00q7bDL7WKKHAvTlp/MXTCFfXnk26fGc+l4+aGQNUNOSv1hqzQHbPraHY4fgY4dFeAx3ysKyPjqd6zSDNT09x7rpgftJrXjZbjUU+dmFRIEXm8NEhb0hk8IAZy5JUxQalaz3xidMpB2lQzCfhuzGLGZatFmnBfPlqKHsXVceKxqiRYP+ryGfsu1opXjeI0Rw590oh+VuvoUBL7FodekSRCq0htRGHfBVAr5dqVW/92PcDmhLNs3U+djkqvp5mt4WN67qEC35nQjDxyfVsfkVwh2I+Buzf9wNZq+2ijozRKua+sR8uWPbh8Nab/ntFczQgFSHzs8o/zNFR2jd9POAhtWtL4Ru+paAwr6UW5bd3DQUq1O8AQBXwzVn1H2N/2T6LOQYOXe6rdD76wTd2vk6aeDnand2WFo5nQUKMf4QjjtsnVFEAu80nJBaQU6dRzMOTgsrTrmnbcXumYsgPefbK+89A75eNW8v3PVm4nA6yJIaNqpqvXRrZhLKCKsLZBPbvoLq9PB94neq8GS0LdUJ+bcgl1OYEkNBsV5HFRUvTLj8Y5S9NixY8kV8f1K9lbo8EpqgMbfakBGy+Hp4cBYDIQbYCP3pdGi7RIi3iEdDY5UOEwxXdh+aHawICJ34xZytCr90K/pUL/Ov02ZM/QlevoO0I2Y+1+Tf4kD4EPp2XwkZzY8G3hEHgX3FnRXdCXH1aDPBA9KLcnJp7HnuTZCSdxqHtN4Fci71CrcpA73H5Pl/TzEjV3Gp6j0idwe8M028bQ5fs6N8orzB7JvE841Xh8l5l1+pfGD6GeeQX7ZGgSXRz9XR+vLZXJ7/m8IWIW5DKHnP6Cdocl0vszclbZ/ZK0J555GmWZ+GnX9FP0PxZzjaX+Zb/sleCZlJ5+dlg19zyR/oJmirTU/vBqsELdBM0SQFw7VcMa3QRfM41uihs5VV0flbYoOIB+I1TcOGRnoWRBMqqxQt61/QsVIzewKlkkb5vGaTQya8bpHDCX6a9kc1+f2d3x1ufaPFtJLCUA8GszQW/UU8bN45BlMd/It/725WNOA2mOt+QhO+9dha7e+3OfW/pmxRXKvSt37iALH7OMYT+ezPi+/xnAR5d7w8hAA8OuqbtvC6sGLzdjLfEz5TvN19pBwD1nb2L5/n7bY81ruXOOeW17Wa9G39B/XsbZGbup7JOP/IrUhilJroLPu8bzR766QClPpzsHE7+iq/fwD/JwogaWfQwe9j9lUW1VVNxmFuXvPO8bJ1HZ2trF2pDiVYElfWv7FtfR6PDpqKD68NnW8PcLj+js+cCCaPV5XzIRpToJE/4Ag/7ws8zeXGY1V5yQDglQAY9bCiUP2djzMxJymVmFf0phmK5gY59KOJ0qsl1IZOPyINBnHvwiRy5u52+HAGw25gx94xNFR/bWk3cWn2Ouz+Ng0V2KNsmGnt2oWyJtZljcPfJakY/HaiWwPmmkAXcJivo+JG+XSeUNy4yuAJAObj7x/br6BmFBh/HJpHmfTi0m1xNmZtLJuQjFyniyWMra4uRJZ3MUqINMX4tWQsAD0kh4mmilZW3SzgjyHetIXFzKnHEeszL7bkxYLnF6RTzPxnTxwnWfSTE1GWCAmnpcH2bAPWt9fQESrHkBUr1cWDhY6CsN4BDouIxY+LPvVsDbponP4CMr3DKN2W91+gDEWP6n9saauS/KS2Q/fQYLuy0wc9KbEMbWV5CdrsUV+w60nTltDBEmjy3NOAgZDgNZ5QD9UyrGEWdTjbVGzJzQDWrrEVZfqXFvQQ51mwuI9Qms9BM1i/9opoxE1iNJqPIVYoYKwTPeVZy+NBzBCOqQwILoL8TEVCEpsQXIlVMt8FEGhrjJbxpc/cO8pwJQRJl9FF6VFvdMJvLBZUg75ttVaYna2q8lLBy8ZtuwPRY1xojiyE5wmepGZai3EQVxyCyKfoDQlDt3LeDu458C36+cRGqHfBFk0tjQaCUOedZImk+Yyp39SXrrz5VuuruNVaaetCr84+6pXDVpbz2IbDmj4/1svwAHJ3vD30ZuuM9VSdCk+B37rslmNsCRqOMVQqfMFvH4Zj+GorCC2fu5TrbvmHzYj2Oo6WCM/1jGqyFmae9E3I+qBQpFoiXgmawd3MgSWFCWtdDU/gesq0cVQAdZx88b7wjP0cYXJlBOciXJDtgyrGkVoWWrpqAbBlssuiLdrWYHEiylKJZfDil4/RUjYwO16UJpwd+HEeJfCFXMhk2glmXpTKogVm6Ste078HCBVm5aOk8b9XcgR29admGPvbkQ3Xxffv6zFs2Hjm82GbXlXEB7BOesa7VIEkzTNSaxBG/9+YeHywgIqK2JGkhWtqlj8obe49mUV5b06y6ebPq9otlKnPnDGXUZFsz1Vzwars0k7lAxEjcrBDreATOZBJUSGWMWi07Z8tX01lT02nRhZqTaDo61t93aEz9yiGWBQqa8oss9MiJSrjwrjfe3JCihbVHPRLMLVAtGiYMkdnCImRLZHdgd0XQLskE0oz8rX6L3sH8FbIhFHNc34O682qdZ9u9p3V6aXcHqyxhQkDwWcEy98yd0sV2pYOl7xx3Aflm3cZlZHHUI/yullIXye3o4P3zZ/4efbhtm3nIPW3nLYXFB7dtpt8Dplfw6571XOAC6OeKXSWf46w0bbUqk3iRkXaOTEu0x7XwX3YJotaNadnRVzRDI9JX1SL6TkOicyWiZ02ztnJcPYwyP5xLSEXNSfke7xB486UAX7Lr7YvxrO0bGaEFMYGjkTxsXWpL7R2lU9udrOSPh8bqBEgLKO8boZ+DljjpObP4o8dsIZv3pYU0Qqb2CBXG/NibX8H+W4eNRGxGovpeocJCdfTYR7mCV0L0WxCIpzFczZ2tgnuFCoHDOgszvP+tmSnWfhLGvleoUDufHeh3mH53U4QvAkCgjlDYusLHu9i6NishKuspW2vR0Xi7zVjPg2sN+lTN2ujxOn7SdKCnMcCDXsnUMBoQvtEvI5gZ9gUitDneUz+ZFqFRXKoBJM0FJiYysdBbNq8RsbVoV+8fuBiQudihKYS7KRSzh/v3IrLWw1c7rOontsH20MB6QzHX9b2oWrsrpx+gGM/1mi6B7ddNkYe/u3K33a6ce3vJVo0VT/bt91ZS5w/8M46IMIwEQL6ZsQuFkvCad4pJ+7I16jEI/QMVHZw7PdNxDWKNCB670IVPIVkHKz2G5U9MxDpN0ERA/i6e/e/NiPMyAoPMoNfO17TbTWhadrx4V+9Qw3XG7VeOid09tN1CxMYrP463+nL2qapXh2Wl445KAHl5kFTVb7hTj3X6O1o3OJPFrxfCMkajv7+OjFfIU2qHCjcUt4WBe9KK9SINMiMU47Fp5SW8u//mPwuy0hbUQspqjFzfVTr1YPzPHD+m/YZqGN9Zn/z2fdOZ/4wcmb+/KK1q/71/8krY6M/H5fHvdlG2Qf8/sLdXLX60H++xm5x3vm9ke2KfvOhuCvJx/AGNhpT+Qbean3f2KcXwBzSaIcLGuEF2MHTT1UT+iQbfseI58I6cljP/Ae2uLFTqRMmG8K43m+3/AxotZ3BoqEj7d1P/bur/+U3JqtNidufNysbJrFUM9MLChpXdOgQspehoA8c2hTVtOuCzPszT0utoGCF1lPRfvSDvaZOwxXxBDUnTsuutKo2JVpUeebGDXWHz4ZD1b4r156o0tzy3KEJCm1mehKDGgOWqVcvngYlzXRK/wfhQhS5mW3WeAgvzaaXzFhU1kBWV6iLHxKB5jRUpyHm2+L2a9FTilgojwTTvELtQH7ZQE11PfZs/ZHbvTjaDClUCznjMN5aoosmblvcQAKqmmtXctgPRDOLZXQZxX0Tjd5KKvnmHAGyNQjbz07TDLpmqlbm1W4inCDURcru3Zmg+WoEoUsFR1Fw/XsM1Fb62Msm+RaLlU6UbLj1Hjq4N9kK1a20rqcb1FCqlkiO8qBFRAnEUWnPSXZ4zTmUy7TN3clyu2thMqV98DksHJbVb9rUzboXsmNs3Pv9p6USaxPaLYRDBAnmfEjAQlk3xEthB3XVV9DgBliJhdLMnIw/4Vpfx5MKSBxKYrc/I7kgVO/mCdRWNBc9o5qj2ZGt8wRFw+sotuBTfEWMtpNfElrdS6I54bYtVHwbBfPDCDROng7cbEfJEkdgV8dnci5QnFBhFDfnhuYdQc2i75ItK09gtZGT3Efbqtw0mb+TOGcV8fTZCTr/j1BmPKCmQfbslsCMAr6235Q93HdkdEB7pgey2ed5+NsaYhBU7CFM04Xc1q5RJkVmOBKCsq9Jz0EGfk7xgt5BArJ+nkfLKSxAGcWbLuGF0537Qu+8i2w8EJ92t4iKbuiRGAmDu1VBtCppVjFlc8Sn/mUHjqnaRCr9O7PFqqoeTtlPZx13nZgnf/Vt5JEDOV1haYeoMOvo5SSgtFajnL1E23rW4HMMpuew+aZGGNtBp0WgNJu7LybwKLPollUHHOGIKnzXfjlhrebAi1yrGPWELnHh8H/V1LKk/EqC6ZtyQDfwbkoWNiLWfD+cB50cOPONCDztSw0ZswLGra5x31kYO0uLofOXD5S+zPnXDn+oM5We7nZIOeeF8uqnE0UrHODEGNj1vDC+KZGadyVfubT22X69uE82nlskpiEx9eMymfNcrMGHfZcMPWezwyNVmqyJAv/WDtBN4dhXCFK2/Yx9i/2NU3hjtR9/WIvjAMQiJ3FeOO1o6a/GnlfhykEZ1ga38T907T412GZ6k9x/kd6n3EM+PR3e3uHa9ehwptmP8LBufR+4KH3bNYP13xr8z/p3xf9sMr99lR0+Fz4zeI8GPq60rbGGhHlq3vs1F8QaQRtT5qZnnmDe2WOsdL+VWHehP97Pa7fm8I6rqnyQe5chaa683uxJ2q0Yvh4FQxUc8sCAoxHeoxSBTUUbkH80itJTHbGuyZxsTjeLx73mRdu7+3b38BXrb+XRnBg+b06nV2yGzPe5FnqWJTSGq9Mqo2wmSuPzmmFV40JuVSJm128GtWZdYD1QcO5juMzKmLkCaQwmL2HaF0kz+3xLASWbQcy6+ZOWwA6oaoRVDe/TV6BGT465R0Z2bafRbaEt5zU6qyljN75GC5/hh9V7B7Zy39nj/q2W8xOOMFCnKHin4++qJnI/ootItetV66aNgtW+fnxwiUM+b4IpKiz29bentIeUwyDZ0oXmbv0PVfsTuHJfyDr+DvHtcDIujGkaf307IVgoxyfSRQhbrft2Ws963entcP6EJG0Ny5lv6Vfw/5JDGdNwuprtd3QlCrQTezin+lQ1/RK4uZ/ftLhkXsuyEp69OvNkA/xMP0HZOfWN3Tn11VzTux1hJ+PsVm+/gst/vc9uVJm53D/2pWIUJn3auaP+Hy3+AO3v8zu5Uefs+958R/EeOoTDQXwocf4LTP1C8K1PH/bYT21eo3MV7/jU5/wNct8u+3QVdq6M7zveagRf14t/49R9wx4807C5qv9qhKm6G2aMe8P9rJmFuQjEZqgFsXRrUIegtLQ3nb/hKT2NbUu+cnX1Ve+BqsvKDPa4GZUrpZoYu/t7IqffKr0Bh/Y0fsa8gR5FlZruPYnS7R+bb5qdGIRW1rfWlXGLMWHXZfQhMYECj6kpNibFZv7kMpI9c6BkSsjSeFmy94jN+oistBUine7BzLNQ1+2fw95tiyknG0+MkDnH+M9Yn3AJbVQl+gTMvZQRymLevS6RBFJrnH7u3METMV8xMtDpJMIMOHmypOmCeu/BxFytnr92YJ30eEG1vR8CjuX0bETAmsolQnOh6REC9s6xazMNRVKtG0JKAlo6lMQKYFbReqghJbMhhBC4slYSuWx4CyY2LsGysrawGWDpb2gWpO/28PBdgvWmSLEGkZS+BdZk2HFQbIR0B8G2Kc5tRwix1pdc/dX9PO50bcDaf7W5FNb6EanO9hymAcpAJqQDTdwFxw+JtBCqaQsgqBIbLNIdwTcotiWwKEMS4xFMMm7pEY2L8+os+uo+RFgTwDyawa+OkhSW0rAi51Pb1LKXbkW1idSaVxw8J1OBQ06Va9Jvc8b4FLNal7mnSPnldQAKzig2gahOPI8Xf5AYmYiDady+vp2DquTATPRurAZJ4Ho3bzspNKhfeClFBevCb5of2mfb2KwhFSfvGOIoaKZ1nzfXgw0tH6N00wyDsrxS5dqRo0m/2xCCSodpV7Jgk4WzpX3NtuEbyLBLHIJu2hHQU1zpcL8Bun8kh4LBXru0mznX407P2Sy88ZZXPKmSPhCkaxZzniO1tdXbSztXq2cVQoBL/NtxrUO320+IpYIfnfQZUTq7bzpy3IW+LSAHAIj3e9xnngCnAXgXQzJ1cPvDhjutK/vXRzAfGfOJhtPxommtitS3v6LF8bnd52KtUeob7OgIg9lPMWN0Q9tlQlzCN/fJ31/RjTeNTwlvlJy5Hzqvz2Fetccas9tZbXTFAmmhHWJzvu+pxK9CNrBVghZpHWzKgOkvYHTcmLLCLfsVA/GuZupj+GcujC9eVN1H5mmXMwBl3pz0Ixk2Tj8/DEtQF0uLvcAKcrdp97EOEirW4opgksZCV5POkKbCQ8ehCcB37its9pIhJUQ21NzKwruyB//AxJlOLgH67+WiTolc1Ixbmlp4IrpVg2MCa0lrFgIquOL5rj9uWUrR4g6uOPD7/Kfe8MWqvO5kYxBJXbz7XuJVn2t4OD5HXGLeH7P0/Zp4x1zHf27tGB5yziPAro7BE+CKQYMhT1xeQKSymkF61H0aH8NegmO0Lj3yYCKvKTKVtO6YIiasnoOHUTeL21jcmWczox05Q7ThZESfh7Xf2Vae6mzjxJ8mKMEQeEgqdAkJ1arm35qMAC6XMfGM1jMDJ0/GFAWEPH+1BwOuRgO3b8KRDDKbFBndMMBEUNGnjeydiWjihynfyCFR7nbr9IwdhOGA4j3i7zGrXsccO/0WSSjjAvUzuANDMjexa2y6jmJAzaiu9KfOVD8JrsrYdC/DWLsfy2uyPAgUwW6fdOgYyrur0ncb9ynd3enX+hC4VBVjpONalbEOo9hWhBUi+qTr01X9o6xnX7DCWfywqHp6i3CSJeFOmlZ11ZllmNHlvKmxfaqPImE+NnBLxQPOmyOg2AI3DXpBSgft1y6RoUMxE2q9YmBc/3BtCyipi6Pwg4jD9eHU7uHj+acS3+9F/E+V7D/7fFuX/HmlgwI0I3lo6v+GxHCF+cjLUMS7hVFboYrHu+1sCxMMQj+Fqv3fkI3NkHqf//KaH4JHUgTu71Jy5DPSOO2y7aWmfYaQCBrHBxDBACS7D/v29MbgYzYqGbZxL4AY1c0xH/0HiBn3GksgMGuoP51QHAaDz8mqDF3fFE1F/eRr/bhcGbtbCVrjtn3sZQOdmyELHG58P7/qNtd3PsgM+w6d/6WfbboeOjhbaIo/W1a8XNqqGb3Zd2xKgHqPyUQWopLg/MI5u+N7XujU+To0wqK9aI/zctxbSc6+ebK4Ytd2UFe1Z+3Xj9mQMoVQwZKaZOulQ2FqTt3F6Q9W6tL7ViVWVxggRfEAZCFw7DXnMg6awp20lqoS9jxn/qvcH4lbCLJ+kjkZaDfbjw9cWZzs5RBCak7VCJZGe4Nnfuf23WV9BcjllFNgTLvromuc0BJMNf7Az3VzY6eTsaMDjckEdrkLfesFv66ydvzM5zUYtDRW5QU9t/xYPNcEfg1B8YBbyc5rCllanQJnUH2fv6cbCz8OKyoEEbJg6haeoXSUiRHleir+1ALR0L7J0F6lHzl5yh3plVCf6HoJi/wjTiRxe9xuD8ntaSWa+Mn7INVXkxCVIgC/h/gBm+6d73pEF5r6fKZ0onwAAkSeLlx9Ylypalgs9uZQSyVxwuaEd0cP6AZUz0o5Y4kvMuJfdP4mW2L0mAuBrcIu2mOxpr3m+qkt1v/+2wat+lVu4+BYtDfvGakP760EkgCrdZxfqPdwaQOwrXBaTxdydi2SCTUouZW1afTnbxhbo6qY4+UbK8E6DD0PKm0fEpLSCwcSJzpfnOFxEhI2UwrPPGCnVe5MDPleRqlCi9lN+CqA+gYPpx6/Rwi4eZgcC8b30khhNkY+U0Yxo52h++BdndruttaUn/Wus9V/jol3Mw9WX2sPRll3G60316G+bHYT19c8rll6ZDf1ocjm1D2qbFUf4lrHltcW//uFU2Ddw1RxVpWKo1+92P75fxp6atblcRCHH4UguZmtG/OaEfpwP6oFSH47kC7cZ039t5lFyC9LpF1WY0uC4fatd5nYkYFKRGzxbYwEpx0ECQr6fMgrJb4Ww0lRN3T0nMGSrft2c5o8ehXvznv5c3SF6O+b8cBEzu6hJzBM+YjARP6Jx5pnF1MPX9ue80RiV9EZ1lsXV2JyadCyn0vJRXGtyWnXCyw3RCqEIg1njaU+x9ZiNhGciYYKtIOoIxc+tijNKLyveL4N4hhrXM+QPo0IC4AMTlSVCMOq0H4MrCAhOr+8+Ck4nrFpvVd4mFA0Yn+kwwgXgRL7bqsf/R2nXHg71uv1LikGFUdhuaddE5JpLLjNRardNETu5T2MM7e1Obo0Z0cgk6ZzNNkSYFLUTSWhoDIOZNuNWGETCYWIY1zGaMTPna+/O77R//57vH9/n+T7P+6y13vdd6/Ou9X6ftVbPqp+A+FDv06QBVL3oO0jbkWb3IC2mF/sdo5bN+039AM+0abVYtFqgWI4Jn/t0JIPrFqrjwx0KYfimC5xUvvAqiJ9t0fTT8/GifaRTs9lKjqeLM6ds6nxBLyaH8KBOkdSJde05oVP0ky59YlDmQjoLFHoeCA5GrS1+6pUDd0cYArJU47j5O8srEX/iZ8UhuB4V36W/6Txhsy7vm9Rhx353u5qXKNLZKciYiRYLulFMxdtV1qoXK/amnUWTURzruD23BE5eET9rbHegUHk2HNSdZhKziTCdnmsAQ5zKW3rLRrxOPOS1ebDgWAlDkLiu+pq8YCbsY0E4ruvxobA3F66ESDnfAsX2aSYXC6HjnBUaPikvkgu14It+CUrtfWicsLVUlkBkIEMTwKZQVceWi9dHHRLmVtxb8RuvXsOfwuq4G2tklUp3fkv0e+mXSEfKOirFAQK3HjQGPqySPGPyFHvuSujy48mtoKTNfOo5UQBsUN5s6m1vU1vdy3uL983MdUMiQ+Faq8s2KbXyhvsgduv9d/h7LbRVNe7df2ADtVv+jUoB2U/ZSvUmVNHjKVlqrA6z5WAviBTtOnkjnuL7BRP6fa6BhNs43kksasSsXpeududjO6Kft+JH6jGh7Ra5+oxopsloBjLeD/BIvdeeNa26SkIz/AprPrtMGwiGc+LciflCscqfJ1jqzeqoK9zXyp1WlGCaRTqId3yNBFYt1ouHnesuDAwT7BxUg2hyVDF7wQ33rmWetVrvghMQbydrNx4vD51XYQhE/YihAPKK82fXq5FcE12c7l1EIXs+Jn7YdG8VeOh+szLS8U3VXBW5fcO1Wmtx2AzajtuDHUiLxCtgEeiy05mY5YEHj1WcQr7cB+Ph6i7egATrUxscrFElD/6raetSVhW3ISPsDW4+aR9bP64avlYu4PRHbebcSKggLB1P5yhoMOGKJnn5L1o6NTvufskSTe4vdmVYrAwzroUuEGn7hQWUYEdKlfNHc2QFInAxH1CE+SIQmuxBPNFPPa4tPASFip5RJ8HkJkQvXdDfj9g1pdopeP+YaxyzvLhhw2DiretWLqkeceeLchB2jM03F0pqtyZlDz5KzyUvPjcLb8dYyDEa8u4WtwvmJl8ZulPrnbe5jtChTgUrfvR6N1kib7CYziAT4mL4yaFfLNJAUZk8yW4GDa/bavPKiHOUq6TXxln2m+d4GfBOqMc8Q1RJerxXNLuwEhC40txQrbH8q4NyJc81vNBqTccBpNzhJ5xy4cPzhOMzr6anxNLtlrQ0M/Ah3H7+73rIC4lyjhUWGeKVwHRUpxbmecQiXeDE/5Uoq9rRBUWdOUXOD55HYMfThlgr/cCIWgXwZHbdyoDIKXHuyPzYtoAKGU0hesnzg3MaaPo9YwSCU+qCvotmtnKk6yCRv+S5qoqHX1SqfOBtuKemrtxO1IKs7Uyatu4QK4zVkJgnCdgFAw8XStWP43mvc01I82fHM+815YMYXMzFIPkcZ+8fPUetDNCfR7tA4ABm5Y7Zw0Y+BrrrhfwKYJKfzGRaWoasTYLh+p0NTN3SuEfnk9zsPTbOIr0zGpsuOTl8EGXxBN7+JXZ7TN+U9lYGp+ZoaNJDapM33+CO0nqjq+sZ/hztLk8qYfp7Ez1sKe4ndKKUU+Jz7s3lGuXjmj6V8y4V9Yumec6zfJGyB5SsX6ywW/Rw8IHZd9SS2CoXozDGOn+rWrBfzw96Eq5PcBCswckhyUydcb1jeg9KOBEr5QO2Pgz/fAHdU7mVqBNks7bvEa+nwRwcoGnIv0SAcbAG5vo/Tmik/fKlY9ddBp1WiweZGpQ2qZCKlvtUIZrmmXU8yYkJq+MG6NsmJFvbw3XEhYhypqWGwUHfmcgHyJv5IKld5mAPS3NkCDVzGCFF3G/tEcli7eUfu+yyO0sEtURfm389qAlZW/CRliv3jbCd+UuoxwdseSu3VrSPtceRGc5+SUTXpSGLDR68gsQRcVxedr4Smnnk3rCIuU3PcWGxlCF4By3I2W3m7CLQ2PC2MQxa4e5zYLtjb5iuJ7NyVgOCaLH7xSiiYaC/6n9urUTi4OQq362Czpaimk1HL8k7+7U7LLXVQRq+SfQgpqb2q8HrI2n6LpFPxu9g2+OYB36/2UcyIWHOsXrtwXP8RHI/afTkC+kK9us23ayY8wB8wpSKmORgx/gKQ36xHhan99b/KNyaka0104TogiuefM10iDSx3MPUuhyQSDzx593TgWORHUz8uzqx05J3K17voMAIoybAH8PSjh964ZbiDsQAUP3KiGbP8F4WZbTE5x+5vSWY4lvVGEhOdSXz9ycRezBZzpoAqvWby3XA08h8+BPWRZn3WBTbDUlzM0d6+80s/SvbRTtp8f2n2fLiJnIby+rm/HlJGgicfE7QSd3sbJ26B8NtbDBg4luLG15vZu5sS/lZCtuebH8poUOlZ+WO1zMAiqB0JeJsGVvW4taglyTVR0Zu+qMcQ6rg5+A/3KQHjQEzetF2d1nAze/FSnj7HqEVCnxkGQ2d5706bejh3rZouJZ3UBigVjAOw/aM8YMQz9GOx7rTYhBWUmyoBDGMKu05TL/W/jDg4l9deWeScUgawVt6p9KBpLVSHfukL50IcUvXPiog4g9rOC4bxw1SJzmWyf8SEyaFpaoMuAC40k9qCrcsO1rcSFj0Z4yKAp84Abat0pd80FW2NZqxdBi3/KYON5tQfwSQVnExm3vej/2ReEgDkvPJuL/T2vJaD56bDZorMDojbCpXLFQ+kOlHj6ooN6wde1kEHQ+X7VeFXONXG763Mnjkj+BLioEjlEtRz7W7HDNejXLCs/bdF9yAmsT73p5OA53t30pzAKucvhI5b5BrQHLcHFPdLtUqdYoammsbe7aTdFIXp2Swc3WodJTe3VKIuM6ZbTuVJiCfulutWAb1R9KGhvkCbelcWfAkxW18KJY7dbkG6RhaP1pPsnu4JX5YZ/nsGON0tzqrzLCRng8aM4kFkGy8vgRz77byVWLMxdALIPDBR0+MIzyv7/pjlP/C8SLpyd7PO1BY4HA8CFdTEg4gRAMFzhplOBE9YpM+cRk3fXlP1ZuVjIhdjfM7xiVifnmT1i6ihmBnnfiR0XcMYyRvqq/DuAfdjipeylz4nIN4xEFPqraSgomMOm88qLqrSep0nkncOqVJJuUxDZ8QwULODLmjZ7K0fPybYvNeoBsFH6Goe/bdmuxR/pKn0kRsWhm0ZC9gCffTQfktMU8tUZ5RJ04xf8wT8sxhq+bpMEEpbAStq39ISdlJx5rHGcJYQ0/8Dvtj9oNHUvTxxwS1Dz2P6b9W8wpjYA3b4cO5Jkj4GAejmGe2J5MCo4iDbzpcHZIFZwlfzcNixlvlnNIeAuwyeSnkqQyTCYIn8wcC5tA1aoB3ABkVI7r69OWozmaLjiaU99QFBGbCh8J03iocjy2oRjRNutMSIgaKVc4IN+KT3pnzoggo4Yk6HWcKrlKkJqccgKHhTWOrFh1O5kWKHS/nReKm5iUWAMtvlUIJoqkk/CQDSyCwqwcRWFbjAMub/rJvZofORnO4/LkaMPMCwC6Ghp839hgDfGFyfxx9sOY3kdoHlyqwZ8ENk4nNtErgRUdJ0gONSZwmxL4MOaevFVEl7IKPN0xtbxj1hStwSOna198fdJdZ05Es66hCAE/iA9Rk/aM6RuTbc2rx43gzbvO9cctYI/XecMKD5v3/DQW6xRds+fY2HqcT/EhPAVWJYewzB2cRQOAkqYj9Z5L/Wg6u36sa6g9aIZdhv0RfTV5gPA12w0iF7fyGiI41f6zc9Se9uR2CZk+dPNtKYA8IPL+ZXj5cyMWCfWcO4Icwsv9UvzpnyX79LDbew5GPk8cKQ2EX7LNHwFcN/i+WqjZxSLHy+JTop0P+SeftZhXXLH17bYJh4PhuNY6LuRAqytQwuW736CSyJ8UxqGS27vYRy8JSRUJslv3uhx9VhdVtw6/2SIVJd5veCpRvpNSBAeA3utQ2lJXqpXN1XMZMUiAP3tVfhOGSW8/CBH3DZX2QEcHXBKPuI/+N6CwJ94Xdbk9qjfsLd7CvLGzZj5nQLN151PqY7ZPun614QYFKCnaitffZfqhh+DbTxB37v6YzhUsbRY1nn6D6zEcN6xMzB8ai5kox/Kuxf6Dk2GQEnztmW0H5R3VyRhi2xE+HYHpw1SIkiOYvniqKjqlrzhTqtFG2Wnkba9fu3vQsW4TK52f/p6FupG/JYlQX0fDzetNzeEsDcRzMwoWXi7V9qDf9sbxLSNpYXNr9g/miEeHJTKX8Ki8kjRzhGXe7xTboMPPcyPeuBOGRNj6LKuZZqRM7dSd5noOqXwmrp8gkL1TtIW6MTXxXHyV0QRRhlflLmMmRHt7oOIqTvTESUqXlj/uCJqW6OgBYzeWnqIEDQt/iuuTAAd+zG5DDh3ctkq2Cn12cCsrUkWww9i6/fSuwxQ3Gl9LnQX1fKzXnQZbeGVSRRyfYREolLOhQYCo+ml63iZk8jFO1R2uUb2rbLmih9YGhTHCeFoTpQ3kM+raN/Y1tKZSt3xlxZ7T2ftOafutmvgYwFWazh8uNb3vWS69DAH/zg3qs3bdjD5z8xJSi4c13+Nj/ncgQYG/IiOD+5f/H01xeFtytEMr7O5ErEQARyoOLjFN/59ltCCiR+YsB8P8m+JJk+79A8SEB0pcatgHPOacLpysdr6T+G1BLAwQUAAIACAB6SoNTDr794UwAAABqAAAAGwAAAHVuaXZlcnNhbC91bml2ZXJzYWwucG5nLnhtbLOxr8jNUShLLSrOzM+zVTLUM1Cyt+PlsikoSi3LTC1XqACKAQUhQEmh0lbJxAjBLc9MKcmwVTI3QVKSkZqZnlFiq2RqagYX1AcaCQBQSwECAAAUAAIACADzVslMROCzwUsDAACtCgAAFwAAAAAAAAABAAAAAAAAAAAAdmlkZW9sZWN0dXJlL3BsYXllci54bWxQSwECAAAUAAIACACXq4JTBDL7OcAEAABqEQAAIAAAAAAAAAABAAAAAACAAwAAdmlkZW9sZWN0dXJlL2NvbW1vbl9tZXNzYWdlcy5sbmdQSwECAAAUAAIACACXq4JTFR5gG6MAAAB/AQAAMQAAAAAAAAABAAAAAAB+CAAAdmlkZW9sZWN0dXJlL3BsYXliYWNrX2FuZF9uYXZpZ2F0aW9uX3NldHRpbmdzLnhtbFBLAQIAABQAAgAIAJerglOHcQ6gSAUAAFoXAAAqAAAAAAAAAAEAAAAAAHAJAAB2aWRlb2xlY3R1cmUvZmxhc2hfcHVibGlzaGluZ19zZXR0aW5ncy54bWxQSwECAAAUAAIACACXq4JTj3ZV/m8CAACHCAAAJAAAAAAAAAABAAAAAAAADwAAdmlkZW9sZWN0dXJlL2ZsYXNoX3NraW5fc2V0dGluZ3MueG1sUEsBAgAAFAACAAgAl6uCU+x6KUwaBQAARxYAACkAAAAAAAAAAQAAAAAAsREAAHZpZGVvbGVjdHVyZS9odG1sX3B1Ymxpc2hpbmdfc2V0dGluZ3MueG1sUEsBAgAAFAACAAgAl6uCU5NoQH6HAQAA2QQAACIAAAAAAAAAAQAAAAAAEhcAAHZpZGVvbGVjdHVyZS9odG1sX3NraW5fc2V0dGluZ3MuanNQSwECAAAUAAIACACYq4JTN6psJpAuAACkcwAAHQAAAAAAAAAAAAAAAADZGAAAdmlkZW9sZWN0dXJlL3ZpZGVvbGVjdHVyZS5wbmdQSwECAAAUAAIACACYq4JT1aomxk4AAABrAAAAIQAAAAAAAAABAAAAAACkRwAAdmlkZW9sZWN0dXJlL3ZpZGVvbGVjdHVyZS5wbmcueG1sUEsBAgAAFAACAAgA81bJTNajftpHAwAA4QkAABQAAAAAAAAAAQAAAAAAMUgAAHVuaXZlcnNhbC9wbGF5ZXIueG1sUEsBAgAAFAACAAgAeUqDU39k7af6BAAAYhMAAB0AAAAAAAAAAQAAAAAAqksAAHVuaXZlcnNhbC9jb21tb25fbWVzc2FnZXMubG5nUEsBAgAAFAACAAgAeUqDUxUeYBujAAAAfwEAAC4AAAAAAAAAAQAAAAAA31AAAHVuaXZlcnNhbC9wbGF5YmFja19hbmRfbmF2aWdhdGlvbl9zZXR0aW5ncy54bWxQSwECAAAUAAIACAB5SoNT1tUrAFQFAADrGwAAJwAAAAAAAAABAAAAAADOUQAAdW5pdmVyc2FsL2ZsYXNoX3B1Ymxpc2hpbmdfc2V0dGluZ3MueG1sUEsBAgAAFAACAAgAeUqDU2vF9lJTAwAAPAwAACEAAAAAAAAAAQAAAAAAZ1cAAHVuaXZlcnNhbC9mbGFzaF9za2luX3NldHRpbmdzLnhtbFBLAQIAABQAAgAIAHlKg1N1DavyPwUAAHwbAAAmAAAAAAAAAAEAAAAAAPlaAAB1bml2ZXJzYWwvaHRtbF9wdWJsaXNoaW5nX3NldHRpbmdzLnhtbFBLAQIAABQAAgAIAHlKg1MfjKzkpgEAADsGAAAfAAAAAAAAAAEAAAAAAHxgAAB1bml2ZXJzYWwvaHRtbF9za2luX3NldHRpbmdzLmpzUEsBAgAAFAACAAgAekqDU49HJ13aUwAAnYEAABcAAAAAAAAAAAAAAAAAX2IAAHVuaXZlcnNhbC91bml2ZXJzYWwucG5nUEsBAgAAFAACAAgAekqDUw6+/eFMAAAAagAAABsAAAAAAAAAAQAAAAAAbrYAAHVuaXZlcnNhbC91bml2ZXJzYWwucG5nLnhtbFBLBQYAAAAAEgASAJkFAADztgAAAAA="/>
  <p:tag name="ISPRING_CURRENT_PLAYER_ID" val="universal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QUIZZES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31.514"/>
  <p:tag name="TIMING" val="|8.736|1.685|3.971|3.455|3.558|3.058|3.296"/>
  <p:tag name="ISPRING_CUSTOM_TIMING_USED" val="1"/>
  <p:tag name="GENSWF_SLIDE_TITLE" val="Ôn đọc lại bài thơ"/>
  <p:tag name="ISPRING_SLIDE_INDENT_LEVEL" val="0"/>
  <p:tag name="ISPRING_SLIDE_ID_2" val="{4B9D5C15-8908-49A9-AC74-E10F7533E2CD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Mục đích yêu cầu"/>
  <p:tag name="ISPRING_SLIDE_INDENT_LEVEL" val="0"/>
  <p:tag name="ISPRING_SLIDE_ID_2" val="{96745DD8-DFC4-49B7-BE9C-D7AB4EA421C2}"/>
  <p:tag name="GENSWF_ADVANCE_TIME" val="50.229"/>
  <p:tag name="TIMING" val="|3.8|4.728|14.66|11.93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13.297"/>
  <p:tag name="TIMING" val="|1.393"/>
  <p:tag name="GENSWF_SLIDE_TITLE" val="Tranh 2"/>
  <p:tag name="ISPRING_SLIDE_INDENT_LEVEL" val="0"/>
  <p:tag name="ISPRING_SLIDE_ID_2" val="{F4CEB592-22E1-4966-9F8D-41857A1808E3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8.015"/>
  <p:tag name="TIMING" val="|2.772"/>
  <p:tag name="GENSWF_SLIDE_TITLE" val="Tranh 4"/>
  <p:tag name="ISPRING_SLIDE_INDENT_LEVEL" val="0"/>
  <p:tag name="ISPRING_SLIDE_ID_2" val="{E65F464A-BA5C-4408-A69B-45B377186749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TIMING" val="|1.181"/>
  <p:tag name="GENSWF_SLIDE_TITLE" val="Tranh 6"/>
  <p:tag name="ISPRING_SLIDE_INDENT_LEVEL" val="0"/>
  <p:tag name="ISPRING_SLIDE_ID_2" val="{1A7EF66D-1376-4D24-A3FB-5C072C68F8CD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17.607"/>
  <p:tag name="TIMING" val="|1.193|6.022|5.883"/>
  <p:tag name="GENSWF_SLIDE_TITLE" val="Đàm thoaại nội dung câu hỏi"/>
  <p:tag name="ISPRING_SLIDE_INDENT_LEVEL" val="0"/>
  <p:tag name="ISPRING_SLIDE_ID_2" val="{D3DA9216-B31E-4E4C-9A5D-8B22380311F3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18.336"/>
  <p:tag name="TIMING" val="|1.28|4.928|3.139|3.1"/>
  <p:tag name="GENSWF_SLIDE_TITLE" val="Tranh câu hỏi 1"/>
  <p:tag name="ISPRING_SLIDE_INDENT_LEVEL" val="0"/>
  <p:tag name="ISPRING_SLIDE_ID_2" val="{616D0060-A321-4F8B-898F-3E0E94BEB750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20.362"/>
  <p:tag name="TIMING" val="|1.794|5.086|3.912|2.808"/>
  <p:tag name="GENSWF_SLIDE_TITLE" val="Tranh câu hỏi 2"/>
  <p:tag name="ISPRING_SLIDE_INDENT_LEVEL" val="0"/>
  <p:tag name="ISPRING_SLIDE_ID_2" val="{32B0AFD4-7727-406B-A34C-3E161CA2CAB5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26.85"/>
  <p:tag name="TIMING" val="|2.628|4.948|3.662|3.15"/>
  <p:tag name="GENSWF_SLIDE_TITLE" val="Tranh câu hỏi 3"/>
  <p:tag name="ISPRING_SLIDE_INDENT_LEVEL" val="0"/>
  <p:tag name="ISPRING_SLIDE_ID_2" val="{D593B498-9033-4A3F-A91F-279AA89C6F39}"/>
</p:tagLst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2104</TotalTime>
  <Words>306</Words>
  <Application>Microsoft Office PowerPoint</Application>
  <PresentationFormat>On-screen Show (4:3)</PresentationFormat>
  <Paragraphs>61</Paragraphs>
  <Slides>13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Century Gothic</vt:lpstr>
      <vt:lpstr>Tahoma</vt:lpstr>
      <vt:lpstr>Times New Roman</vt:lpstr>
      <vt:lpstr>Wingdings 3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Thơ Bạn mới (1)</dc:title>
  <dc:creator>SON NGUYET</dc:creator>
  <cp:lastModifiedBy>bui</cp:lastModifiedBy>
  <cp:revision>217</cp:revision>
  <dcterms:created xsi:type="dcterms:W3CDTF">2014-10-13T06:12:18Z</dcterms:created>
  <dcterms:modified xsi:type="dcterms:W3CDTF">2025-09-19T13:04:01Z</dcterms:modified>
</cp:coreProperties>
</file>