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BC98E-3621-4A43-A328-0AD7C9C98EB0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32D05-9E69-4896-A50C-95413633E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32D05-9E69-4896-A50C-95413633E8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32D05-9E69-4896-A50C-95413633E8C1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9FD10-C861-475C-9FF4-EEB186E71A1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B175-2157-4314-96E3-06AE66F8BF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nen dep thiet ke slide powerpoint | Powerpoint background free,  Powerpoint background design, Slide background">
            <a:extLst>
              <a:ext uri="{FF2B5EF4-FFF2-40B4-BE49-F238E27FC236}">
                <a16:creationId xmlns:a16="http://schemas.microsoft.com/office/drawing/2014/main" id="{724CED39-60FC-BB08-BDDC-F9BF9B8C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21" y="0"/>
            <a:ext cx="9266721" cy="877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Ảnh nền thiết kế bài giảng điện tử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MrQuynh\Desktop\Hinh_nen_dep_danh_cho_giao_vien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2722" y="0"/>
            <a:ext cx="9266721" cy="87749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4400" y="307758"/>
            <a:ext cx="731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</a:p>
          <a:p>
            <a:pPr lvl="1"/>
            <a:r>
              <a:rPr lang="en-US" sz="22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b="1" u="sng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2200" b="1" u="sng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dirty="0">
              <a:solidFill>
                <a:srgbClr val="120AA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167" y="2977515"/>
            <a:ext cx="7388225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 KỸ NĂNG CHO TRẺ NHÀ TRẺ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726" y="4053303"/>
            <a:ext cx="70391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( 24 -36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hiện: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học: 2025</a:t>
            </a:r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36C3FF-BF8D-4C10-8AE4-38BDF9442D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766" y1="36172" x2="39766" y2="36172"/>
                        <a14:foregroundMark x1="40313" y1="47891" x2="40313" y2="47891"/>
                        <a14:foregroundMark x1="30859" y1="38672" x2="50391" y2="30547"/>
                        <a14:foregroundMark x1="50391" y1="30547" x2="70469" y2="45625"/>
                        <a14:foregroundMark x1="70469" y1="45625" x2="61172" y2="57266"/>
                        <a14:foregroundMark x1="61172" y1="57266" x2="47813" y2="37969"/>
                        <a14:foregroundMark x1="47813" y1="37969" x2="53672" y2="43203"/>
                        <a14:foregroundMark x1="53672" y1="43203" x2="38984" y2="38750"/>
                        <a14:foregroundMark x1="38984" y1="38750" x2="48125" y2="44688"/>
                        <a14:foregroundMark x1="48125" y1="44688" x2="34688" y2="42266"/>
                        <a14:foregroundMark x1="34688" y1="42266" x2="73438" y2="56094"/>
                        <a14:foregroundMark x1="73438" y1="56094" x2="38828" y2="49453"/>
                        <a14:foregroundMark x1="38828" y1="49453" x2="59609" y2="36406"/>
                        <a14:foregroundMark x1="59609" y1="36406" x2="35703" y2="58203"/>
                        <a14:foregroundMark x1="35703" y1="58203" x2="48438" y2="40078"/>
                        <a14:foregroundMark x1="48438" y1="40078" x2="46016" y2="67891"/>
                        <a14:foregroundMark x1="46016" y1="67891" x2="48359" y2="40156"/>
                        <a14:foregroundMark x1="48359" y1="40156" x2="49375" y2="60078"/>
                        <a14:foregroundMark x1="49375" y1="60078" x2="46797" y2="34453"/>
                        <a14:foregroundMark x1="46797" y1="34453" x2="44453" y2="56172"/>
                        <a14:foregroundMark x1="44453" y1="56172" x2="46641" y2="33281"/>
                        <a14:foregroundMark x1="46641" y1="33281" x2="62187" y2="61016"/>
                        <a14:foregroundMark x1="62187" y1="61016" x2="50391" y2="35547"/>
                        <a14:foregroundMark x1="50391" y1="35547" x2="60703" y2="57422"/>
                        <a14:foregroundMark x1="60703" y1="57422" x2="31484" y2="29844"/>
                        <a14:foregroundMark x1="31484" y1="29844" x2="56953" y2="54922"/>
                        <a14:foregroundMark x1="56953" y1="54922" x2="36172" y2="51250"/>
                        <a14:foregroundMark x1="36172" y1="51250" x2="58203" y2="59531"/>
                        <a14:foregroundMark x1="58203" y1="59531" x2="36016" y2="51563"/>
                        <a14:foregroundMark x1="36016" y1="51563" x2="70469" y2="58203"/>
                        <a14:foregroundMark x1="70469" y1="58203" x2="39141" y2="52578"/>
                        <a14:foregroundMark x1="39141" y1="52578" x2="61484" y2="51172"/>
                        <a14:foregroundMark x1="61484" y1="51172" x2="30781" y2="52188"/>
                        <a14:foregroundMark x1="30781" y1="52188" x2="58594" y2="52109"/>
                        <a14:foregroundMark x1="58594" y1="52109" x2="39922" y2="46016"/>
                        <a14:foregroundMark x1="39922" y1="46016" x2="57578" y2="54453"/>
                        <a14:foregroundMark x1="57578" y1="54453" x2="47109" y2="41172"/>
                        <a14:foregroundMark x1="47109" y1="41172" x2="59922" y2="70469"/>
                        <a14:foregroundMark x1="59922" y1="70469" x2="63438" y2="45391"/>
                        <a14:foregroundMark x1="63438" y1="45391" x2="36797" y2="53594"/>
                        <a14:foregroundMark x1="36797" y1="53594" x2="49297" y2="46250"/>
                        <a14:foregroundMark x1="49297" y1="46250" x2="37422" y2="48438"/>
                        <a14:foregroundMark x1="37422" y1="48438" x2="49453" y2="40000"/>
                        <a14:foregroundMark x1="49453" y1="40000" x2="49063" y2="40781"/>
                        <a14:foregroundMark x1="31094" y1="53516" x2="34688" y2="43750"/>
                        <a14:foregroundMark x1="34688" y1="43750" x2="38672" y2="49688"/>
                        <a14:foregroundMark x1="38672" y1="49688" x2="31406" y2="47891"/>
                        <a14:foregroundMark x1="31406" y1="47891" x2="30859" y2="61172"/>
                        <a14:foregroundMark x1="30859" y1="61172" x2="29219" y2="49063"/>
                        <a14:foregroundMark x1="29219" y1="49063" x2="36641" y2="50000"/>
                        <a14:foregroundMark x1="36641" y1="50000" x2="34297" y2="61328"/>
                        <a14:foregroundMark x1="34297" y1="61328" x2="46406" y2="63281"/>
                        <a14:foregroundMark x1="46406" y1="63281" x2="27891" y2="58203"/>
                        <a14:foregroundMark x1="27891" y1="58203" x2="34766" y2="49922"/>
                        <a14:foregroundMark x1="34766" y1="49922" x2="31953" y2="64922"/>
                        <a14:foregroundMark x1="31953" y1="64922" x2="29766" y2="49609"/>
                        <a14:foregroundMark x1="29766" y1="49609" x2="31484" y2="5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71609"/>
            <a:ext cx="1490712" cy="149071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iáo dục kỹ năng sống cho trẻ ở trường mầm non | Mầm non 2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304800"/>
            <a:ext cx="8763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* Giáo dục: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G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trẻ biết xúc ăn gọn gàng, ăn hết suất và giữ gìn bát, thìa</a:t>
            </a:r>
            <a:r>
              <a: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ình nền Powerpoint học tập - Tìm đáp án, giải bài tập, để học tố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ình nền Powerpoint học tập - Tìm đáp án, giải bài tập, để học tố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100+ hình nền powerpoint cho giáo á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100+ hình nền powerpoint cho giáo án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Hình nền Powerpoint đẹp 1 - Dạy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AutoShape 12" descr="Hình nền Powerpoint đẹp 1 - Dạy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5" name="Picture 13" descr="C:\Users\MrQuynh\Desktop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5F1E8C-2851-11D6-7421-494666D336A2}"/>
              </a:ext>
            </a:extLst>
          </p:cNvPr>
          <p:cNvSpPr txBox="1"/>
          <p:nvPr/>
        </p:nvSpPr>
        <p:spPr>
          <a:xfrm>
            <a:off x="1371600" y="685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 KẾT THÚC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63E88-62C1-97AE-4FFC-39C18737972F}"/>
              </a:ext>
            </a:extLst>
          </p:cNvPr>
          <p:cNvSpPr txBox="1"/>
          <p:nvPr/>
        </p:nvSpPr>
        <p:spPr>
          <a:xfrm>
            <a:off x="1371600" y="20574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rQuynh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4989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04800"/>
            <a:ext cx="286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8991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vãi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971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4196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120AA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Giáo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ình nền đẹp cho bài giảng điện tử - Ảnh nền thiết kế bài giảng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ình nền đẹp cho bài giảng điện tử - Ảnh nền thiết kế bài giảng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MrQuynh\Desktop\tải xuốn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066800"/>
            <a:ext cx="4453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100+ hình nền đẹp làm giáo án điện tử - hinhanhsieudep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 descr="C:\Users\MrQuynh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8" y="0"/>
            <a:ext cx="9149048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04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 PHƯƠNG PHÁP – HÌNH THỨC TỔ CHỨC: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44" y="1828800"/>
            <a:ext cx="8986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124200"/>
            <a:ext cx="7502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Cô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trẻ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hát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Mời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bạn</a:t>
            </a:r>
            <a:r>
              <a: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ăn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rQuynh\Desktop\tải xuống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67" y="0"/>
            <a:ext cx="9191133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400" y="762000"/>
            <a:ext cx="46539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904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 PHÁP – HÌNH THỨC TỔ CHỨC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ải ngay bộ hình nền Powerpoint đẹp, chuyên nghiệp - QuanTriMa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35" y="-44078"/>
            <a:ext cx="9193339" cy="69020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5446" y="22860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40" y="1524000"/>
            <a:ext cx="4688327" cy="3276600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ạy trẻ xúc cơ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436" y="152400"/>
            <a:ext cx="874512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MrQuynh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22"/>
            <a:ext cx="9114636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4643" y="315215"/>
            <a:ext cx="7086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C:\Users\MrQuynh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35669"/>
            <a:ext cx="4114801" cy="2738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6" descr="C:\Users\MrQuynh\Desktop\tải xuống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6175" y="3306883"/>
            <a:ext cx="373380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784351-21EF-8E6C-BE5A-6F3303CD9D82}"/>
              </a:ext>
            </a:extLst>
          </p:cNvPr>
          <p:cNvSpPr txBox="1"/>
          <p:nvPr/>
        </p:nvSpPr>
        <p:spPr>
          <a:xfrm>
            <a:off x="228600" y="12192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bàn,tay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thìa,tay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7C788-EF8C-5839-FC37-544407545A22}"/>
              </a:ext>
            </a:extLst>
          </p:cNvPr>
          <p:cNvSpPr txBox="1"/>
          <p:nvPr/>
        </p:nvSpPr>
        <p:spPr>
          <a:xfrm>
            <a:off x="381000" y="2414022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ình nền đẹp 177 - Hình nền - Phạm Thu Thảnh - Website trường mầm non Gia  Thượ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990600"/>
            <a:ext cx="2961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2098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latin typeface="+mj-lt"/>
              </a:rPr>
              <a:t>* Củng cố: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- Các con vừa được cô dạy các con biết làm gì? Bằng tay gì?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338</Words>
  <Application>Microsoft Office PowerPoint</Application>
  <PresentationFormat>On-screen Show (4:3)</PresentationFormat>
  <Paragraphs>38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MrQuynh</dc:creator>
  <cp:lastModifiedBy>bui</cp:lastModifiedBy>
  <cp:revision>41</cp:revision>
  <dcterms:created xsi:type="dcterms:W3CDTF">2021-09-01T15:09:12Z</dcterms:created>
  <dcterms:modified xsi:type="dcterms:W3CDTF">2025-09-18T13:31:35Z</dcterms:modified>
</cp:coreProperties>
</file>