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9" r:id="rId2"/>
    <p:sldId id="299" r:id="rId3"/>
    <p:sldId id="309" r:id="rId4"/>
    <p:sldId id="257" r:id="rId5"/>
    <p:sldId id="300" r:id="rId6"/>
    <p:sldId id="301" r:id="rId7"/>
    <p:sldId id="302" r:id="rId8"/>
    <p:sldId id="310" r:id="rId9"/>
    <p:sldId id="259" r:id="rId10"/>
    <p:sldId id="261" r:id="rId11"/>
    <p:sldId id="303" r:id="rId12"/>
    <p:sldId id="265" r:id="rId13"/>
    <p:sldId id="284" r:id="rId14"/>
    <p:sldId id="285" r:id="rId15"/>
    <p:sldId id="311" r:id="rId16"/>
    <p:sldId id="287" r:id="rId17"/>
    <p:sldId id="289" r:id="rId18"/>
    <p:sldId id="267" r:id="rId19"/>
    <p:sldId id="290" r:id="rId20"/>
    <p:sldId id="304" r:id="rId21"/>
    <p:sldId id="291" r:id="rId22"/>
    <p:sldId id="305" r:id="rId23"/>
    <p:sldId id="292" r:id="rId24"/>
    <p:sldId id="306" r:id="rId25"/>
    <p:sldId id="307" r:id="rId26"/>
    <p:sldId id="295" r:id="rId27"/>
    <p:sldId id="308" r:id="rId28"/>
    <p:sldId id="29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82" d="100"/>
          <a:sy n="82" d="100"/>
        </p:scale>
        <p:origin x="106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49D9E-48A4-4781-B378-DABF6EC6D3F4}" type="datetimeFigureOut">
              <a:rPr lang="en-GB" smtClean="0"/>
              <a:pPr/>
              <a:t>20/06/2025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4EEB3-260D-43E4-877A-582E8BA3882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559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FDF4F-9C10-4A2E-9E42-7C16381AC07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8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FDF4F-9C10-4A2E-9E42-7C16381AC07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8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FDF4F-9C10-4A2E-9E42-7C16381AC07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8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FDF4F-9C10-4A2E-9E42-7C16381AC07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9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60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13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43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54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9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2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6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29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637F-6D33-4F8B-B5D2-A85295801B7C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0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2637F-6D33-4F8B-B5D2-A85295801B7C}" type="datetimeFigureOut">
              <a:rPr lang="en-US" smtClean="0"/>
              <a:pPr/>
              <a:t>6/20/2025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FB226-3D60-4303-B0BB-1907F9499C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4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openxmlformats.org/officeDocument/2006/relationships/tags" Target="../tags/tag2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8.png"/><Relationship Id="rId5" Type="http://schemas.openxmlformats.org/officeDocument/2006/relationships/tags" Target="../tags/tag23.xml"/><Relationship Id="rId10" Type="http://schemas.openxmlformats.org/officeDocument/2006/relationships/image" Target="../media/image7.png"/><Relationship Id="rId4" Type="http://schemas.openxmlformats.org/officeDocument/2006/relationships/tags" Target="../tags/tag22.xml"/><Relationship Id="rId9" Type="http://schemas.openxmlformats.org/officeDocument/2006/relationships/image" Target="../media/image6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8.png"/><Relationship Id="rId5" Type="http://schemas.openxmlformats.org/officeDocument/2006/relationships/tags" Target="../tags/tag5.xml"/><Relationship Id="rId10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8.png"/><Relationship Id="rId5" Type="http://schemas.openxmlformats.org/officeDocument/2006/relationships/tags" Target="../tags/tag11.xml"/><Relationship Id="rId10" Type="http://schemas.openxmlformats.org/officeDocument/2006/relationships/image" Target="../media/image7.png"/><Relationship Id="rId4" Type="http://schemas.openxmlformats.org/officeDocument/2006/relationships/tags" Target="../tags/tag10.xml"/><Relationship Id="rId9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8.png"/><Relationship Id="rId5" Type="http://schemas.openxmlformats.org/officeDocument/2006/relationships/tags" Target="../tags/tag17.xml"/><Relationship Id="rId10" Type="http://schemas.openxmlformats.org/officeDocument/2006/relationships/image" Target="../media/image7.png"/><Relationship Id="rId4" Type="http://schemas.openxmlformats.org/officeDocument/2006/relationships/tags" Target="../tags/tag16.xml"/><Relationship Id="rId9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" y="-44963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1868269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b="1" dirty="0">
              <a:ln>
                <a:solidFill>
                  <a:srgbClr val="00B0F0"/>
                </a:solidFill>
              </a:ln>
              <a:solidFill>
                <a:srgbClr val="7030A0"/>
              </a:solidFill>
              <a:latin typeface="VNI-Avo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474205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tài:Thơ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“</a:t>
            </a:r>
            <a:r>
              <a:rPr lang="vi-VN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en-US" altLang="vi-VN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alt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VNI-Avo" pitchFamily="2" charset="0"/>
              </a:rPr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600200" y="3810000"/>
            <a:ext cx="6096000" cy="609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Khương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743200" y="0"/>
            <a:ext cx="3835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 eaLnBrk="1" hangingPunct="1"/>
            <a:r>
              <a:rPr lang="en-US" altLang="vi-VN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ÁNH SAO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905000" y="1981200"/>
            <a:ext cx="55562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971800" y="3124200"/>
            <a:ext cx="3137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24-36 </a:t>
            </a:r>
            <a:r>
              <a:rPr lang="en-US" altLang="vi-V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altLang="vi-VN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366963" y="6380163"/>
            <a:ext cx="441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vi-V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 HỌC: 2024 - 2025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A1B5FB-B514-41DC-8E1E-70559739CE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766" y1="36172" x2="39766" y2="36172"/>
                        <a14:foregroundMark x1="40313" y1="47891" x2="40313" y2="47891"/>
                        <a14:foregroundMark x1="30859" y1="38672" x2="50391" y2="30547"/>
                        <a14:foregroundMark x1="50391" y1="30547" x2="70469" y2="45625"/>
                        <a14:foregroundMark x1="70469" y1="45625" x2="61172" y2="57266"/>
                        <a14:foregroundMark x1="61172" y1="57266" x2="47813" y2="37969"/>
                        <a14:foregroundMark x1="47813" y1="37969" x2="53672" y2="43203"/>
                        <a14:foregroundMark x1="53672" y1="43203" x2="38984" y2="38750"/>
                        <a14:foregroundMark x1="38984" y1="38750" x2="48125" y2="44688"/>
                        <a14:foregroundMark x1="48125" y1="44688" x2="34688" y2="42266"/>
                        <a14:foregroundMark x1="34688" y1="42266" x2="73438" y2="56094"/>
                        <a14:foregroundMark x1="73438" y1="56094" x2="38828" y2="49453"/>
                        <a14:foregroundMark x1="38828" y1="49453" x2="59609" y2="36406"/>
                        <a14:foregroundMark x1="59609" y1="36406" x2="35703" y2="58203"/>
                        <a14:foregroundMark x1="35703" y1="58203" x2="48438" y2="40078"/>
                        <a14:foregroundMark x1="48438" y1="40078" x2="46016" y2="67891"/>
                        <a14:foregroundMark x1="46016" y1="67891" x2="48359" y2="40156"/>
                        <a14:foregroundMark x1="48359" y1="40156" x2="49375" y2="60078"/>
                        <a14:foregroundMark x1="49375" y1="60078" x2="46797" y2="34453"/>
                        <a14:foregroundMark x1="46797" y1="34453" x2="44453" y2="56172"/>
                        <a14:foregroundMark x1="44453" y1="56172" x2="46641" y2="33281"/>
                        <a14:foregroundMark x1="46641" y1="33281" x2="62187" y2="61016"/>
                        <a14:foregroundMark x1="62187" y1="61016" x2="50391" y2="35547"/>
                        <a14:foregroundMark x1="50391" y1="35547" x2="60703" y2="57422"/>
                        <a14:foregroundMark x1="60703" y1="57422" x2="31484" y2="29844"/>
                        <a14:foregroundMark x1="31484" y1="29844" x2="56953" y2="54922"/>
                        <a14:foregroundMark x1="56953" y1="54922" x2="36172" y2="51250"/>
                        <a14:foregroundMark x1="36172" y1="51250" x2="58203" y2="59531"/>
                        <a14:foregroundMark x1="58203" y1="59531" x2="36016" y2="51563"/>
                        <a14:foregroundMark x1="36016" y1="51563" x2="70469" y2="58203"/>
                        <a14:foregroundMark x1="70469" y1="58203" x2="39141" y2="52578"/>
                        <a14:foregroundMark x1="39141" y1="52578" x2="61484" y2="51172"/>
                        <a14:foregroundMark x1="61484" y1="51172" x2="30781" y2="52188"/>
                        <a14:foregroundMark x1="30781" y1="52188" x2="58594" y2="52109"/>
                        <a14:foregroundMark x1="58594" y1="52109" x2="39922" y2="46016"/>
                        <a14:foregroundMark x1="39922" y1="46016" x2="57578" y2="54453"/>
                        <a14:foregroundMark x1="57578" y1="54453" x2="47109" y2="41172"/>
                        <a14:foregroundMark x1="47109" y1="41172" x2="59922" y2="70469"/>
                        <a14:foregroundMark x1="59922" y1="70469" x2="63438" y2="45391"/>
                        <a14:foregroundMark x1="63438" y1="45391" x2="36797" y2="53594"/>
                        <a14:foregroundMark x1="36797" y1="53594" x2="49297" y2="46250"/>
                        <a14:foregroundMark x1="49297" y1="46250" x2="37422" y2="48438"/>
                        <a14:foregroundMark x1="37422" y1="48438" x2="49453" y2="40000"/>
                        <a14:foregroundMark x1="49453" y1="40000" x2="49063" y2="40781"/>
                        <a14:foregroundMark x1="31094" y1="53516" x2="34688" y2="43750"/>
                        <a14:foregroundMark x1="34688" y1="43750" x2="38672" y2="49688"/>
                        <a14:foregroundMark x1="38672" y1="49688" x2="31406" y2="47891"/>
                        <a14:foregroundMark x1="31406" y1="47891" x2="30859" y2="61172"/>
                        <a14:foregroundMark x1="30859" y1="61172" x2="29219" y2="49063"/>
                        <a14:foregroundMark x1="29219" y1="49063" x2="36641" y2="50000"/>
                        <a14:foregroundMark x1="36641" y1="50000" x2="34297" y2="61328"/>
                        <a14:foregroundMark x1="34297" y1="61328" x2="46406" y2="63281"/>
                        <a14:foregroundMark x1="46406" y1="63281" x2="27891" y2="58203"/>
                        <a14:foregroundMark x1="27891" y1="58203" x2="34766" y2="49922"/>
                        <a14:foregroundMark x1="34766" y1="49922" x2="31953" y2="64922"/>
                        <a14:foregroundMark x1="31953" y1="64922" x2="29766" y2="49609"/>
                        <a14:foregroundMark x1="29766" y1="49609" x2="31484" y2="51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844" y="685801"/>
            <a:ext cx="1490712" cy="149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8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15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70263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Nhung\Documents\5e61f7c7cb82817fa6e01e9f_kỹ thuật trồng hoa huệ trắ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1333500"/>
            <a:ext cx="9525000" cy="9525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1066800"/>
            <a:ext cx="32512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huệ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hung\Documents\tải xuống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04800" y="228600"/>
            <a:ext cx="33425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29819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 descr="C:\Users\Nhung\Documents\tải xuống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90800" y="304800"/>
            <a:ext cx="3195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404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92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200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hung\Documents\tải xuống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152400"/>
            <a:ext cx="624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Cao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Ngọc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12"/>
            <a:ext cx="9144000" cy="680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19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9850"/>
            <a:ext cx="91440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963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2987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9051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600200" y="1447800"/>
            <a:ext cx="5715000" cy="35814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FF0000"/>
                </a:solidFill>
              </a:rPr>
              <a:t>Hoa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huệ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có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màu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gì</a:t>
            </a:r>
            <a:r>
              <a:rPr lang="en-GB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5167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21507" name="Picture 2" descr="C:\Users\Welcome\Desktop\hinh-nen-dien-thoai-hoa-cac-loai-hd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925" y="-254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514600" y="0"/>
            <a:ext cx="238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I.Mục Đích – Yêu Cầu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143000" y="838200"/>
            <a:ext cx="67818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1143000" y="2362200"/>
            <a:ext cx="60960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loài hoa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21511" name="Rectangle 8"/>
          <p:cNvSpPr>
            <a:spLocks noChangeArrowheads="1"/>
          </p:cNvSpPr>
          <p:nvPr/>
        </p:nvSpPr>
        <p:spPr bwMode="auto">
          <a:xfrm>
            <a:off x="1219200" y="4191000"/>
            <a:ext cx="792480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9400ED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</p:spTree>
  </p:cSld>
  <p:clrMapOvr>
    <a:masterClrMapping/>
  </p:clrMapOvr>
  <p:transition advClick="0" advTm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89"/>
            <a:ext cx="9144000" cy="6804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" y="470263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chói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Nhung\Documents\5e61f7c7cb82817fa6e01e9f_kỹ thuật trồng hoa huệ trắ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90500" y="-1333500"/>
            <a:ext cx="9525000" cy="952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676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27146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1676400" y="1371600"/>
            <a:ext cx="4724400" cy="3886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err="1">
                <a:solidFill>
                  <a:srgbClr val="FF0000"/>
                </a:solidFill>
              </a:rPr>
              <a:t>Hoa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nhài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có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màu</a:t>
            </a:r>
            <a:r>
              <a:rPr lang="en-GB" sz="4800" dirty="0">
                <a:solidFill>
                  <a:srgbClr val="FF0000"/>
                </a:solidFill>
              </a:rPr>
              <a:t> </a:t>
            </a:r>
            <a:r>
              <a:rPr lang="en-GB" sz="4800" dirty="0" err="1">
                <a:solidFill>
                  <a:srgbClr val="FF0000"/>
                </a:solidFill>
              </a:rPr>
              <a:t>gì</a:t>
            </a:r>
            <a:r>
              <a:rPr lang="en-GB" sz="4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2854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hung\Documents\tải xuống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28613"/>
            <a:ext cx="9150350" cy="708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133600" y="2209800"/>
            <a:ext cx="4114800" cy="2667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err="1">
                <a:solidFill>
                  <a:srgbClr val="FF0000"/>
                </a:solidFill>
              </a:rPr>
              <a:t>Các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bông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hoa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làm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sao</a:t>
            </a:r>
            <a:r>
              <a:rPr lang="en-GB" sz="3600" dirty="0">
                <a:solidFill>
                  <a:srgbClr val="FF0000"/>
                </a:solidFill>
              </a:rPr>
              <a:t> </a:t>
            </a:r>
            <a:r>
              <a:rPr lang="en-GB" sz="3600" dirty="0" err="1">
                <a:solidFill>
                  <a:srgbClr val="FF0000"/>
                </a:solidFill>
              </a:rPr>
              <a:t>nhỉ</a:t>
            </a:r>
            <a:r>
              <a:rPr lang="en-GB" sz="3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33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57200"/>
            <a:ext cx="298190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 descr="C:\Users\Nhung\Documents\tải xuống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34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C47E6-B15E-4D7D-BCE1-7E7295138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C36CD-01F7-461D-9940-5CD607B4A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B0300-453A-4167-823F-7085A89F7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961"/>
            <a:ext cx="9144000" cy="69843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C68D11-3536-456E-946A-A92E05B71EFE}"/>
              </a:ext>
            </a:extLst>
          </p:cNvPr>
          <p:cNvSpPr txBox="1"/>
          <p:nvPr/>
        </p:nvSpPr>
        <p:spPr>
          <a:xfrm>
            <a:off x="1711087" y="2929590"/>
            <a:ext cx="61909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8170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92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527820" y="-462780"/>
            <a:ext cx="3897358" cy="4953002"/>
            <a:chOff x="3936" y="-15"/>
            <a:chExt cx="1817" cy="1788"/>
          </a:xfrm>
        </p:grpSpPr>
        <p:pic>
          <p:nvPicPr>
            <p:cNvPr id="78853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4343401" y="2057400"/>
            <a:ext cx="4343398" cy="5257801"/>
            <a:chOff x="3936" y="-15"/>
            <a:chExt cx="1817" cy="1788"/>
          </a:xfrm>
        </p:grpSpPr>
        <p:pic>
          <p:nvPicPr>
            <p:cNvPr id="78857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57598" y="-76199"/>
            <a:ext cx="5438872" cy="4038600"/>
            <a:chOff x="3936" y="-57"/>
            <a:chExt cx="1822" cy="1830"/>
          </a:xfrm>
        </p:grpSpPr>
        <p:pic>
          <p:nvPicPr>
            <p:cNvPr id="78861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57"/>
              <a:ext cx="221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-1" y="2743199"/>
            <a:ext cx="5714999" cy="4125415"/>
            <a:chOff x="3936" y="-15"/>
            <a:chExt cx="1817" cy="1788"/>
          </a:xfrm>
        </p:grpSpPr>
        <p:pic>
          <p:nvPicPr>
            <p:cNvPr id="78865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>
            <p:custDataLst>
              <p:tags r:id="rId6"/>
            </p:custDataLst>
          </p:nvPr>
        </p:nvSpPr>
        <p:spPr>
          <a:xfrm>
            <a:off x="2278803" y="2133600"/>
            <a:ext cx="435247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Ra vườn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5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20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597C4-04AD-4633-AF25-6B4805619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C14B6-B129-492D-9DAF-0974B8BE7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3D9146-BA69-49B4-B832-B41FA2704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AC7AF7-4700-4722-9A5D-9311835D5F84}"/>
              </a:ext>
            </a:extLst>
          </p:cNvPr>
          <p:cNvSpPr txBox="1"/>
          <p:nvPr/>
        </p:nvSpPr>
        <p:spPr>
          <a:xfrm>
            <a:off x="2282588" y="928048"/>
            <a:ext cx="435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CHUẨN BỊ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E3F0D5-BAA2-44DB-9654-759091A9D313}"/>
              </a:ext>
            </a:extLst>
          </p:cNvPr>
          <p:cNvSpPr txBox="1"/>
          <p:nvPr/>
        </p:nvSpPr>
        <p:spPr>
          <a:xfrm>
            <a:off x="2487304" y="2055813"/>
            <a:ext cx="49336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Hình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ảnh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các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loại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hoa,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máy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tính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, loa,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máy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chiếu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</a:p>
          <a:p>
            <a:pPr algn="just"/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Hình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ảnh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minh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họa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vi-VN" sz="28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 thơ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.</a:t>
            </a:r>
            <a:endParaRPr lang="vi-VN" sz="2800" b="0" i="0" dirty="0">
              <a:solidFill>
                <a:srgbClr val="3C3C3C"/>
              </a:solidFill>
              <a:effectLst/>
              <a:latin typeface="+mj-lt"/>
            </a:endParaRPr>
          </a:p>
          <a:p>
            <a:pPr algn="just"/>
            <a:r>
              <a:rPr lang="vi-VN" sz="2800" b="0" i="0" dirty="0">
                <a:solidFill>
                  <a:srgbClr val="3C3C3C"/>
                </a:solidFill>
                <a:effectLst/>
                <a:latin typeface="+mj-lt"/>
              </a:rPr>
              <a:t>-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Lời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bài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hát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 : “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Màu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hoa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”, “Ra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vườn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 </a:t>
            </a:r>
            <a:r>
              <a:rPr lang="en-US" sz="2800" b="0" i="0" dirty="0" err="1">
                <a:solidFill>
                  <a:srgbClr val="3C3C3C"/>
                </a:solidFill>
                <a:effectLst/>
                <a:latin typeface="+mj-lt"/>
              </a:rPr>
              <a:t>hoa</a:t>
            </a:r>
            <a:r>
              <a:rPr lang="en-US" sz="2800" b="0" i="0" dirty="0">
                <a:solidFill>
                  <a:srgbClr val="3C3C3C"/>
                </a:solidFill>
                <a:effectLst/>
                <a:latin typeface="+mj-lt"/>
              </a:rPr>
              <a:t>”</a:t>
            </a:r>
            <a:endParaRPr lang="vi-VN" sz="2800" b="0" i="0" dirty="0">
              <a:solidFill>
                <a:srgbClr val="3C3C3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184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8382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209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992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527820" y="-462780"/>
            <a:ext cx="3897358" cy="4953002"/>
            <a:chOff x="3936" y="-15"/>
            <a:chExt cx="1817" cy="1788"/>
          </a:xfrm>
        </p:grpSpPr>
        <p:pic>
          <p:nvPicPr>
            <p:cNvPr id="78853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4343401" y="2057400"/>
            <a:ext cx="4343398" cy="5257801"/>
            <a:chOff x="3936" y="-15"/>
            <a:chExt cx="1817" cy="1788"/>
          </a:xfrm>
        </p:grpSpPr>
        <p:pic>
          <p:nvPicPr>
            <p:cNvPr id="78857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57598" y="-76199"/>
            <a:ext cx="5438872" cy="4038600"/>
            <a:chOff x="3936" y="-57"/>
            <a:chExt cx="1822" cy="1830"/>
          </a:xfrm>
        </p:grpSpPr>
        <p:pic>
          <p:nvPicPr>
            <p:cNvPr id="78861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57"/>
              <a:ext cx="221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-1" y="2743199"/>
            <a:ext cx="5714999" cy="4125415"/>
            <a:chOff x="3936" y="-15"/>
            <a:chExt cx="1817" cy="1788"/>
          </a:xfrm>
        </p:grpSpPr>
        <p:pic>
          <p:nvPicPr>
            <p:cNvPr id="78865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>
            <p:custDataLst>
              <p:tags r:id="rId6"/>
            </p:custDataLst>
          </p:nvPr>
        </p:nvSpPr>
        <p:spPr>
          <a:xfrm>
            <a:off x="2278803" y="2133600"/>
            <a:ext cx="4633000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: Cao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5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527820" y="-462780"/>
            <a:ext cx="3897358" cy="4953002"/>
            <a:chOff x="3936" y="-15"/>
            <a:chExt cx="1817" cy="1788"/>
          </a:xfrm>
        </p:grpSpPr>
        <p:pic>
          <p:nvPicPr>
            <p:cNvPr id="78853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4343401" y="2057400"/>
            <a:ext cx="4343398" cy="5257801"/>
            <a:chOff x="3936" y="-15"/>
            <a:chExt cx="1817" cy="1788"/>
          </a:xfrm>
        </p:grpSpPr>
        <p:pic>
          <p:nvPicPr>
            <p:cNvPr id="78857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57598" y="-76199"/>
            <a:ext cx="5438872" cy="4038600"/>
            <a:chOff x="3936" y="-57"/>
            <a:chExt cx="1822" cy="1830"/>
          </a:xfrm>
        </p:grpSpPr>
        <p:pic>
          <p:nvPicPr>
            <p:cNvPr id="78861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57"/>
              <a:ext cx="221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-1" y="2743199"/>
            <a:ext cx="5714999" cy="4125415"/>
            <a:chOff x="3936" y="-15"/>
            <a:chExt cx="1817" cy="1788"/>
          </a:xfrm>
        </p:grpSpPr>
        <p:pic>
          <p:nvPicPr>
            <p:cNvPr id="78865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>
            <p:custDataLst>
              <p:tags r:id="rId6"/>
            </p:custDataLst>
          </p:nvPr>
        </p:nvSpPr>
        <p:spPr>
          <a:xfrm>
            <a:off x="2133600" y="2438400"/>
            <a:ext cx="602280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5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 rot="16200000">
            <a:off x="527820" y="-462780"/>
            <a:ext cx="3897358" cy="4953002"/>
            <a:chOff x="3936" y="-15"/>
            <a:chExt cx="1817" cy="1788"/>
          </a:xfrm>
        </p:grpSpPr>
        <p:pic>
          <p:nvPicPr>
            <p:cNvPr id="78853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4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5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rot="5400000">
            <a:off x="4343401" y="2057400"/>
            <a:ext cx="4343398" cy="5257801"/>
            <a:chOff x="3936" y="-15"/>
            <a:chExt cx="1817" cy="1788"/>
          </a:xfrm>
        </p:grpSpPr>
        <p:pic>
          <p:nvPicPr>
            <p:cNvPr id="78857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8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59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657598" y="-76199"/>
            <a:ext cx="5438872" cy="4038600"/>
            <a:chOff x="3936" y="-57"/>
            <a:chExt cx="1822" cy="1830"/>
          </a:xfrm>
        </p:grpSpPr>
        <p:pic>
          <p:nvPicPr>
            <p:cNvPr id="78861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2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57"/>
              <a:ext cx="221" cy="1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3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10800000">
            <a:off x="-1" y="2743199"/>
            <a:ext cx="5714999" cy="4125415"/>
            <a:chOff x="3936" y="-15"/>
            <a:chExt cx="1817" cy="1788"/>
          </a:xfrm>
        </p:grpSpPr>
        <p:pic>
          <p:nvPicPr>
            <p:cNvPr id="78865" name="Picture 13" descr="hoa-hong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6" name="Picture 14" descr="hoa-day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867" name="Picture 15" descr="hoa-da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/>
          <p:cNvSpPr/>
          <p:nvPr>
            <p:custDataLst>
              <p:tags r:id="rId6"/>
            </p:custDataLst>
          </p:nvPr>
        </p:nvSpPr>
        <p:spPr>
          <a:xfrm>
            <a:off x="2133600" y="2438400"/>
            <a:ext cx="507863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algn="ctr"/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52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"/>
            <a:ext cx="3246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Nhung\Documents\tải xuống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762000" y="152400"/>
            <a:ext cx="281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  NỞ</a:t>
            </a:r>
          </a:p>
        </p:txBody>
      </p:sp>
    </p:spTree>
    <p:extLst>
      <p:ext uri="{BB962C8B-B14F-4D97-AF65-F5344CB8AC3E}">
        <p14:creationId xmlns:p14="http://schemas.microsoft.com/office/powerpoint/2010/main" val="24447083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0" y="762000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085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94980125,C:\Users\Computer\Documents\BÀI DỰ THI ELEANING HUYỀN\Bai giang dien tu\giáo án thơ hoa kết trái_pptx\Media.ppcx"/>
  <p:tag name="HTML_SHAPEINFO" val="&lt;SlideThumbPath val=&quot;Slide23.PNG&quot;/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16CB0B-8304-4285-ACEE-E6F6C8716E02}&quot;/&gt;&lt;isInvalidForFieldText val=&quot;0&quot;/&gt;&lt;Image&gt;&lt;filename val=&quot;C:\Users\Computer\Desktop\data\asimages\{8716CB0B-8304-4285-ACEE-E6F6C8716E02}.png&quot;/&gt;&lt;left val=&quot;288&quot;/&gt;&lt;top val=&quot;-7&quot;/&gt;&lt;width val=&quot;433&quot;/&gt;&lt;height val=&quot;320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815900-B1EE-409D-A33C-BD3C36F1856E}&quot;/&gt;&lt;isInvalidForFieldText val=&quot;0&quot;/&gt;&lt;Image&gt;&lt;filename val=&quot;C:\Users\Computer\Desktop\data\asimages\{44815900-B1EE-409D-A33C-BD3C36F1856E}.png&quot;/&gt;&lt;left val=&quot;-2&quot;/&gt;&lt;top val=&quot;216&quot;/&gt;&lt;width val=&quot;453&quot;/&gt;&lt;height val=&quot;331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BAED55-D29B-4AAB-B693-A8D9C25DA47A}&quot;/&gt;&lt;isInvalidForFieldText val=&quot;0&quot;/&gt;&lt;Image&gt;&lt;filename val=&quot;C:\Users\Computer\Desktop\data\asimages\{C5BAED55-D29B-4AAB-B693-A8D9C25DA47A}_23.png&quot;/&gt;&lt;left val=&quot;69&quot;/&gt;&lt;top val=&quot;156&quot;/&gt;&lt;width val=&quot;577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94980125,C:\Users\Computer\Documents\BÀI DỰ THI ELEANING HUYỀN\Bai giang dien tu\giáo án thơ hoa kết trái_pptx\Media.ppcx"/>
  <p:tag name="HTML_SHAPEINFO" val="&lt;SlideThumbPath val=&quot;Slide23.PNG&quot;/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898750-2CC3-4308-A0DC-5416D14DD26A}&quot;/&gt;&lt;isInvalidForFieldText val=&quot;0&quot;/&gt;&lt;Image&gt;&lt;filename val=&quot;C:\Users\Computer\Desktop\data\asimages\{2E898750-2CC3-4308-A0DC-5416D14DD26A}.png&quot;/&gt;&lt;left val=&quot;0&quot;/&gt;&lt;top val=&quot;0&quot;/&gt;&lt;width val=&quot;391&quot;/&gt;&lt;height val=&quot;313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34CBA8-B36B-410B-A857-CE26B80BA372}&quot;/&gt;&lt;isInvalidForFieldText val=&quot;0&quot;/&gt;&lt;Image&gt;&lt;filename val=&quot;C:\Users\Computer\Desktop\data\asimages\{EE34CBA8-B36B-410B-A857-CE26B80BA372}.png&quot;/&gt;&lt;left val=&quot;306&quot;/&gt;&lt;top val=&quot;198&quot;/&gt;&lt;width val=&quot;415&quot;/&gt;&lt;height val=&quot;343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16CB0B-8304-4285-ACEE-E6F6C8716E02}&quot;/&gt;&lt;isInvalidForFieldText val=&quot;0&quot;/&gt;&lt;Image&gt;&lt;filename val=&quot;C:\Users\Computer\Desktop\data\asimages\{8716CB0B-8304-4285-ACEE-E6F6C8716E02}.png&quot;/&gt;&lt;left val=&quot;288&quot;/&gt;&lt;top val=&quot;-7&quot;/&gt;&lt;width val=&quot;433&quot;/&gt;&lt;height val=&quot;320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815900-B1EE-409D-A33C-BD3C36F1856E}&quot;/&gt;&lt;isInvalidForFieldText val=&quot;0&quot;/&gt;&lt;Image&gt;&lt;filename val=&quot;C:\Users\Computer\Desktop\data\asimages\{44815900-B1EE-409D-A33C-BD3C36F1856E}.png&quot;/&gt;&lt;left val=&quot;-2&quot;/&gt;&lt;top val=&quot;216&quot;/&gt;&lt;width val=&quot;453&quot;/&gt;&lt;height val=&quot;331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BAED55-D29B-4AAB-B693-A8D9C25DA47A}&quot;/&gt;&lt;isInvalidForFieldText val=&quot;0&quot;/&gt;&lt;Image&gt;&lt;filename val=&quot;C:\Users\Computer\Desktop\data\asimages\{C5BAED55-D29B-4AAB-B693-A8D9C25DA47A}_23.png&quot;/&gt;&lt;left val=&quot;69&quot;/&gt;&lt;top val=&quot;156&quot;/&gt;&lt;width val=&quot;577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94980125,C:\Users\Computer\Documents\BÀI DỰ THI ELEANING HUYỀN\Bai giang dien tu\giáo án thơ hoa kết trái_pptx\Media.ppcx"/>
  <p:tag name="HTML_SHAPEINFO" val="&lt;SlideThumbPath val=&quot;Slide23.PNG&quot;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898750-2CC3-4308-A0DC-5416D14DD26A}&quot;/&gt;&lt;isInvalidForFieldText val=&quot;0&quot;/&gt;&lt;Image&gt;&lt;filename val=&quot;C:\Users\Computer\Desktop\data\asimages\{2E898750-2CC3-4308-A0DC-5416D14DD26A}.png&quot;/&gt;&lt;left val=&quot;0&quot;/&gt;&lt;top val=&quot;0&quot;/&gt;&lt;width val=&quot;391&quot;/&gt;&lt;height val=&quot;313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898750-2CC3-4308-A0DC-5416D14DD26A}&quot;/&gt;&lt;isInvalidForFieldText val=&quot;0&quot;/&gt;&lt;Image&gt;&lt;filename val=&quot;C:\Users\Computer\Desktop\data\asimages\{2E898750-2CC3-4308-A0DC-5416D14DD26A}.png&quot;/&gt;&lt;left val=&quot;0&quot;/&gt;&lt;top val=&quot;0&quot;/&gt;&lt;width val=&quot;391&quot;/&gt;&lt;height val=&quot;313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34CBA8-B36B-410B-A857-CE26B80BA372}&quot;/&gt;&lt;isInvalidForFieldText val=&quot;0&quot;/&gt;&lt;Image&gt;&lt;filename val=&quot;C:\Users\Computer\Desktop\data\asimages\{EE34CBA8-B36B-410B-A857-CE26B80BA372}.png&quot;/&gt;&lt;left val=&quot;306&quot;/&gt;&lt;top val=&quot;198&quot;/&gt;&lt;width val=&quot;415&quot;/&gt;&lt;height val=&quot;343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16CB0B-8304-4285-ACEE-E6F6C8716E02}&quot;/&gt;&lt;isInvalidForFieldText val=&quot;0&quot;/&gt;&lt;Image&gt;&lt;filename val=&quot;C:\Users\Computer\Desktop\data\asimages\{8716CB0B-8304-4285-ACEE-E6F6C8716E02}.png&quot;/&gt;&lt;left val=&quot;288&quot;/&gt;&lt;top val=&quot;-7&quot;/&gt;&lt;width val=&quot;433&quot;/&gt;&lt;height val=&quot;320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815900-B1EE-409D-A33C-BD3C36F1856E}&quot;/&gt;&lt;isInvalidForFieldText val=&quot;0&quot;/&gt;&lt;Image&gt;&lt;filename val=&quot;C:\Users\Computer\Desktop\data\asimages\{44815900-B1EE-409D-A33C-BD3C36F1856E}.png&quot;/&gt;&lt;left val=&quot;-2&quot;/&gt;&lt;top val=&quot;216&quot;/&gt;&lt;width val=&quot;453&quot;/&gt;&lt;height val=&quot;331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BAED55-D29B-4AAB-B693-A8D9C25DA47A}&quot;/&gt;&lt;isInvalidForFieldText val=&quot;0&quot;/&gt;&lt;Image&gt;&lt;filename val=&quot;C:\Users\Computer\Desktop\data\asimages\{C5BAED55-D29B-4AAB-B693-A8D9C25DA47A}_23.png&quot;/&gt;&lt;left val=&quot;69&quot;/&gt;&lt;top val=&quot;156&quot;/&gt;&lt;width val=&quot;577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34CBA8-B36B-410B-A857-CE26B80BA372}&quot;/&gt;&lt;isInvalidForFieldText val=&quot;0&quot;/&gt;&lt;Image&gt;&lt;filename val=&quot;C:\Users\Computer\Desktop\data\asimages\{EE34CBA8-B36B-410B-A857-CE26B80BA372}.png&quot;/&gt;&lt;left val=&quot;306&quot;/&gt;&lt;top val=&quot;198&quot;/&gt;&lt;width val=&quot;415&quot;/&gt;&lt;height val=&quot;343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8716CB0B-8304-4285-ACEE-E6F6C8716E02}&quot;/&gt;&lt;isInvalidForFieldText val=&quot;0&quot;/&gt;&lt;Image&gt;&lt;filename val=&quot;C:\Users\Computer\Desktop\data\asimages\{8716CB0B-8304-4285-ACEE-E6F6C8716E02}.png&quot;/&gt;&lt;left val=&quot;288&quot;/&gt;&lt;top val=&quot;-7&quot;/&gt;&lt;width val=&quot;433&quot;/&gt;&lt;height val=&quot;320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4815900-B1EE-409D-A33C-BD3C36F1856E}&quot;/&gt;&lt;isInvalidForFieldText val=&quot;0&quot;/&gt;&lt;Image&gt;&lt;filename val=&quot;C:\Users\Computer\Desktop\data\asimages\{44815900-B1EE-409D-A33C-BD3C36F1856E}.png&quot;/&gt;&lt;left val=&quot;-2&quot;/&gt;&lt;top val=&quot;216&quot;/&gt;&lt;width val=&quot;453&quot;/&gt;&lt;height val=&quot;331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5BAED55-D29B-4AAB-B693-A8D9C25DA47A}&quot;/&gt;&lt;isInvalidForFieldText val=&quot;0&quot;/&gt;&lt;Image&gt;&lt;filename val=&quot;C:\Users\Computer\Desktop\data\asimages\{C5BAED55-D29B-4AAB-B693-A8D9C25DA47A}_23.png&quot;/&gt;&lt;left val=&quot;69&quot;/&gt;&lt;top val=&quot;156&quot;/&gt;&lt;width val=&quot;577&quot;/&gt;&lt;height val=&quot;114&quot;/&gt;&lt;hasText val=&quot;1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694980125,C:\Users\Computer\Documents\BÀI DỰ THI ELEANING HUYỀN\Bai giang dien tu\giáo án thơ hoa kết trái_pptx\Media.ppcx"/>
  <p:tag name="HTML_SHAPEINFO" val="&lt;SlideThumbPath val=&quot;Slide23.PNG&quot;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2E898750-2CC3-4308-A0DC-5416D14DD26A}&quot;/&gt;&lt;isInvalidForFieldText val=&quot;0&quot;/&gt;&lt;Image&gt;&lt;filename val=&quot;C:\Users\Computer\Desktop\data\asimages\{2E898750-2CC3-4308-A0DC-5416D14DD26A}.png&quot;/&gt;&lt;left val=&quot;0&quot;/&gt;&lt;top val=&quot;0&quot;/&gt;&lt;width val=&quot;391&quot;/&gt;&lt;height val=&quot;313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EE34CBA8-B36B-410B-A857-CE26B80BA372}&quot;/&gt;&lt;isInvalidForFieldText val=&quot;0&quot;/&gt;&lt;Image&gt;&lt;filename val=&quot;C:\Users\Computer\Desktop\data\asimages\{EE34CBA8-B36B-410B-A857-CE26B80BA372}.png&quot;/&gt;&lt;left val=&quot;306&quot;/&gt;&lt;top val=&quot;198&quot;/&gt;&lt;width val=&quot;415&quot;/&gt;&lt;height val=&quot;343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405</Words>
  <Application>Microsoft Office PowerPoint</Application>
  <PresentationFormat>On-screen Show (4:3)</PresentationFormat>
  <Paragraphs>65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Trinh</dc:creator>
  <cp:lastModifiedBy>bui</cp:lastModifiedBy>
  <cp:revision>47</cp:revision>
  <dcterms:created xsi:type="dcterms:W3CDTF">2015-12-19T16:53:41Z</dcterms:created>
  <dcterms:modified xsi:type="dcterms:W3CDTF">2025-06-20T11:16:01Z</dcterms:modified>
</cp:coreProperties>
</file>