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89" r:id="rId3"/>
    <p:sldId id="292" r:id="rId4"/>
    <p:sldId id="311" r:id="rId5"/>
    <p:sldId id="312" r:id="rId6"/>
    <p:sldId id="294" r:id="rId7"/>
    <p:sldId id="267" r:id="rId8"/>
    <p:sldId id="268" r:id="rId9"/>
    <p:sldId id="270" r:id="rId10"/>
    <p:sldId id="266" r:id="rId11"/>
    <p:sldId id="296" r:id="rId12"/>
    <p:sldId id="272" r:id="rId13"/>
    <p:sldId id="288" r:id="rId14"/>
    <p:sldId id="274" r:id="rId15"/>
    <p:sldId id="298" r:id="rId16"/>
    <p:sldId id="262" r:id="rId17"/>
    <p:sldId id="300" r:id="rId18"/>
    <p:sldId id="282" r:id="rId19"/>
    <p:sldId id="302" r:id="rId20"/>
    <p:sldId id="314" r:id="rId21"/>
    <p:sldId id="313" r:id="rId22"/>
    <p:sldId id="285" r:id="rId23"/>
    <p:sldId id="309" r:id="rId24"/>
    <p:sldId id="306" r:id="rId25"/>
    <p:sldId id="310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45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6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6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7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4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91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9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8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7F42C-1A8C-4E2D-8270-138B1BEC301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6659-5B25-4712-9222-812622E6D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1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A7B70D2-115A-4996-A0A5-86641E2A5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A963E1-C11A-48B0-93AC-10510EAB83CD}"/>
              </a:ext>
            </a:extLst>
          </p:cNvPr>
          <p:cNvSpPr txBox="1"/>
          <p:nvPr/>
        </p:nvSpPr>
        <p:spPr>
          <a:xfrm>
            <a:off x="3850106" y="273487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b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C3CC0D-9EC7-4859-B8EA-8532D9619AEE}"/>
              </a:ext>
            </a:extLst>
          </p:cNvPr>
          <p:cNvSpPr txBox="1"/>
          <p:nvPr/>
        </p:nvSpPr>
        <p:spPr>
          <a:xfrm>
            <a:off x="3200401" y="2509589"/>
            <a:ext cx="5678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031E3-7D4B-4D89-9461-EA1A0226D35A}"/>
              </a:ext>
            </a:extLst>
          </p:cNvPr>
          <p:cNvSpPr txBox="1"/>
          <p:nvPr/>
        </p:nvSpPr>
        <p:spPr>
          <a:xfrm>
            <a:off x="3123090" y="3116640"/>
            <a:ext cx="5149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vi-VN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>
              <a:spcBef>
                <a:spcPct val="0"/>
              </a:spcBef>
            </a:pPr>
            <a:r>
              <a:rPr lang="en-US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1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8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</a:t>
            </a:r>
            <a:r>
              <a:rPr lang="en-US" sz="18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altLang="vi-VN" sz="1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5E465C-3BBC-460F-877A-30B2AD0FC96A}"/>
              </a:ext>
            </a:extLst>
          </p:cNvPr>
          <p:cNvSpPr txBox="1"/>
          <p:nvPr/>
        </p:nvSpPr>
        <p:spPr>
          <a:xfrm>
            <a:off x="3596811" y="3879366"/>
            <a:ext cx="4439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2E6C19-CD44-4944-B1CD-930E882F88E4}"/>
              </a:ext>
            </a:extLst>
          </p:cNvPr>
          <p:cNvSpPr txBox="1"/>
          <p:nvPr/>
        </p:nvSpPr>
        <p:spPr>
          <a:xfrm>
            <a:off x="3722543" y="4491315"/>
            <a:ext cx="4439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vi-VN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Khương</a:t>
            </a:r>
            <a:endParaRPr lang="en-US" altLang="vi-VN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6AE619-C182-48EA-A7DA-C9FF7CDB930A}"/>
              </a:ext>
            </a:extLst>
          </p:cNvPr>
          <p:cNvSpPr txBox="1"/>
          <p:nvPr/>
        </p:nvSpPr>
        <p:spPr>
          <a:xfrm>
            <a:off x="4510611" y="6114176"/>
            <a:ext cx="286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FF3894-80DB-49D5-B009-18024B59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94" y="2144151"/>
            <a:ext cx="4029805" cy="4694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BCA21E-60DF-414E-9D63-BB31E7C5C5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368" y="970020"/>
            <a:ext cx="1493649" cy="14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19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9501" y="2152650"/>
            <a:ext cx="5314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5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1826" y="2038350"/>
            <a:ext cx="7499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46" y="-75501"/>
            <a:ext cx="12074554" cy="70048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00325" y="2949848"/>
            <a:ext cx="64171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4503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87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2209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825" y="2752725"/>
            <a:ext cx="6334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674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44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8525" y="2886075"/>
            <a:ext cx="428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571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96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4212" y="2731410"/>
            <a:ext cx="7953375" cy="1327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nhỉ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?</a:t>
            </a:r>
          </a:p>
        </p:txBody>
      </p:sp>
    </p:spTree>
    <p:extLst>
      <p:ext uri="{BB962C8B-B14F-4D97-AF65-F5344CB8AC3E}">
        <p14:creationId xmlns:p14="http://schemas.microsoft.com/office/powerpoint/2010/main" val="111501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561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1425" y="2133600"/>
            <a:ext cx="5153026" cy="134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19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299" y="0"/>
            <a:ext cx="12306300" cy="695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774" y="2133600"/>
            <a:ext cx="11452226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tác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con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hởi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</a:t>
            </a:r>
            <a:endParaRPr lang="en-US" sz="20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Giáo 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750"/>
              </a:spcAft>
            </a:pP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19940" y="724065"/>
            <a:ext cx="357020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36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Mục đích yêu cầu</a:t>
            </a:r>
            <a:endParaRPr lang="en-US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03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28" y="2676088"/>
            <a:ext cx="66273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8229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54099" y="393700"/>
            <a:ext cx="10363317" cy="47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lá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xanh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sạch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nhé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kẻo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ốm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36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08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90975" y="2257425"/>
            <a:ext cx="604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90092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0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2105025"/>
            <a:ext cx="75533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TRỜI NẮNG, TRỜI MƯA</a:t>
            </a:r>
          </a:p>
        </p:txBody>
      </p:sp>
    </p:spTree>
    <p:extLst>
      <p:ext uri="{BB962C8B-B14F-4D97-AF65-F5344CB8AC3E}">
        <p14:creationId xmlns:p14="http://schemas.microsoft.com/office/powerpoint/2010/main" val="39812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64785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5217952" y="916935"/>
            <a:ext cx="3464654" cy="1044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50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112" y="0"/>
            <a:ext cx="12259112" cy="6858000"/>
          </a:xfrm>
          <a:prstGeom prst="rect">
            <a:avLst/>
          </a:prstGeom>
        </p:spPr>
      </p:pic>
      <p:pic>
        <p:nvPicPr>
          <p:cNvPr id="6" name="Cho Tôi Đi Làm Mưa Với - Nhạc Thiếu Nhi Xuân Mai Hay Nhấ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238125"/>
            <a:ext cx="609600" cy="60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1" y="1676400"/>
            <a:ext cx="67263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“Cho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</p:txBody>
      </p:sp>
    </p:spTree>
    <p:extLst>
      <p:ext uri="{BB962C8B-B14F-4D97-AF65-F5344CB8AC3E}">
        <p14:creationId xmlns:p14="http://schemas.microsoft.com/office/powerpoint/2010/main" val="303070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9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4019550" y="2187976"/>
            <a:ext cx="507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1.Ổn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-88900"/>
            <a:ext cx="7302501" cy="407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04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37776" y="2776756"/>
            <a:ext cx="56122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mẻ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ạ .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3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924300" y="2276475"/>
            <a:ext cx="37016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2.CÔ ĐỌC THƠ</a:t>
            </a:r>
          </a:p>
        </p:txBody>
      </p:sp>
    </p:spTree>
    <p:extLst>
      <p:ext uri="{BB962C8B-B14F-4D97-AF65-F5344CB8AC3E}">
        <p14:creationId xmlns:p14="http://schemas.microsoft.com/office/powerpoint/2010/main" val="333281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30278" y="666427"/>
            <a:ext cx="7357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0142" y="2293749"/>
            <a:ext cx="5703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endParaRPr lang="en-US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66875" y="1828800"/>
            <a:ext cx="6791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46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76700" y="4857750"/>
            <a:ext cx="5695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nhào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39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559</Words>
  <Application>Microsoft Office PowerPoint</Application>
  <PresentationFormat>Widescreen</PresentationFormat>
  <Paragraphs>70</Paragraphs>
  <Slides>26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bui</cp:lastModifiedBy>
  <cp:revision>65</cp:revision>
  <dcterms:created xsi:type="dcterms:W3CDTF">2023-03-31T05:48:13Z</dcterms:created>
  <dcterms:modified xsi:type="dcterms:W3CDTF">2025-05-04T01:32:42Z</dcterms:modified>
</cp:coreProperties>
</file>