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4" r:id="rId3"/>
    <p:sldId id="319" r:id="rId4"/>
    <p:sldId id="299" r:id="rId5"/>
    <p:sldId id="298" r:id="rId6"/>
    <p:sldId id="302" r:id="rId7"/>
    <p:sldId id="300" r:id="rId8"/>
    <p:sldId id="301" r:id="rId9"/>
    <p:sldId id="304" r:id="rId10"/>
    <p:sldId id="313" r:id="rId11"/>
    <p:sldId id="307" r:id="rId12"/>
    <p:sldId id="311" r:id="rId13"/>
    <p:sldId id="309" r:id="rId14"/>
    <p:sldId id="305" r:id="rId15"/>
    <p:sldId id="3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7589-8C9D-4DA3-BC4E-76793AABD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9D96E-812A-45CE-ABB5-D6E58C32E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74B41-C02E-456A-8C39-2AD39BEF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DD22D-D7FB-4CF1-800B-D399497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80309-C56E-44D7-9570-BF078EE7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3EDC-78CC-4B80-9B7C-30DE2E2C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7579B-569D-433D-BF6D-E3EC2F705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F3230-6740-4CFB-B016-7570D015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0E23B-49F3-42AF-A643-28CA870A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936D-85DC-4DDB-8DBC-BB19476F2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2DC9DF-44B9-4A6E-B376-81ABC7F68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6E825-915A-4BD0-9877-A7BF6D37F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04F4-592E-4156-9206-360E6F50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7FE5-BFA4-4AB3-B8A7-2C392AEE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2DB68-86A4-4B8A-A5D6-C27314B4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71145-E1D6-4D74-9494-89DA0EF6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E354A-5836-4618-BF6E-AE23CC3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986A6-0090-423B-A6BA-34F50EBF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8863C-D868-4D32-886A-2B0BF418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5AB3E-B382-4D6A-8663-E4D79994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2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ED5B-1D59-4080-B24C-B5D4270CE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4E886-24A3-43DA-8F1D-8B02BA3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BCD3-0338-4741-8902-EFB0216E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5AD6-FF12-4CA6-938F-FD473A03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8D1E-2B41-4FE3-A31C-C1E0CF4D8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6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F45E-871F-4F1E-A0FC-E5301B5A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9A10-06AA-495D-B73D-893AC0EA1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4A599-5370-478A-8CDC-42269A371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AED27-9233-41D8-8B1F-4695659AE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D9844-BF8A-4666-A4A6-443BB6F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CBB02-8E55-4C90-AE38-5876DABF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1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69E9-0320-41B2-9787-38E0D306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0CF5-0CF0-4B33-BD98-822B020A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2638-7A6C-4191-B9B9-A7B85616B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B683F-7717-4ECC-A249-88215A913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28205-4284-4D00-BDD2-F1AC93A43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2A1BA-CC84-40F6-9C40-3566FABF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57481-8FAA-4EE0-9EE4-E3E09A90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D4ACC-D2ED-4683-AA10-4F595E7B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55F97-9A8E-40A6-9CC1-D4C6E71E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532AD-F0DB-4F9B-9FFF-8FAAE2F7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A9749-3563-4BC1-AD98-2A54DF35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D72CF2-B957-4FD4-928F-49E20E057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0CB90-5C16-4EDF-A0E1-F0F02C07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7D100-65B8-44D8-AF24-67FC3966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28477-998C-45C1-9948-70237346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F559-2891-480E-9226-B4235BF2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5111A-519D-4CCD-B52C-3FD086E8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6AB39-2589-4B76-9514-6EA1660F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9527-D9BD-4380-8BF3-EC8CB9C8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56C03-FE18-4FF4-AF07-1F5C648E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E987E-7FD5-4161-AA22-2B870180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CE90-ABC0-4881-BD16-65A95FF8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5C856E-C2D2-4BD3-9A7B-4FF38763A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43060-93C2-4013-9473-73F10D418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EA06D-2625-43E0-BD94-67805404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C2A66-6E17-4A6D-81C3-21CDA3B4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53E38-3B90-4781-816E-7440AF99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DF86D-3701-49A2-9DBE-582A234F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2F8AD-0260-44F6-8BB7-A314842D9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5E70-1919-488A-A394-F201BEB43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6AA4-C083-479F-995B-CAA7C096F58E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DAC71-97B0-4C91-B441-561E8794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77AF-6BFF-4505-9033-814C2C36E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93E69-65D1-42B3-9C01-78F2CEB7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CCB9E-0906-AF5C-9A9B-BF4AF00D9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32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58757-B539-CB10-76F1-F0B22F10700A}"/>
              </a:ext>
            </a:extLst>
          </p:cNvPr>
          <p:cNvSpPr txBox="1"/>
          <p:nvPr/>
        </p:nvSpPr>
        <p:spPr>
          <a:xfrm>
            <a:off x="3360232" y="22914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A05BC7-CF73-82DB-EC80-5A099BBD34EF}"/>
              </a:ext>
            </a:extLst>
          </p:cNvPr>
          <p:cNvSpPr txBox="1"/>
          <p:nvPr/>
        </p:nvSpPr>
        <p:spPr>
          <a:xfrm>
            <a:off x="2985652" y="2992113"/>
            <a:ext cx="56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3C12C-55ED-01BD-AAF5-198EDF23A037}"/>
              </a:ext>
            </a:extLst>
          </p:cNvPr>
          <p:cNvSpPr txBox="1"/>
          <p:nvPr/>
        </p:nvSpPr>
        <p:spPr>
          <a:xfrm>
            <a:off x="3935195" y="3750458"/>
            <a:ext cx="466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AEF09-2677-FF35-7068-FDB809F13E24}"/>
              </a:ext>
            </a:extLst>
          </p:cNvPr>
          <p:cNvSpPr txBox="1"/>
          <p:nvPr/>
        </p:nvSpPr>
        <p:spPr>
          <a:xfrm>
            <a:off x="3955469" y="4246656"/>
            <a:ext cx="367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43D68C-7BD7-0864-6A33-FEF7973DB2CD}"/>
              </a:ext>
            </a:extLst>
          </p:cNvPr>
          <p:cNvSpPr txBox="1"/>
          <p:nvPr/>
        </p:nvSpPr>
        <p:spPr>
          <a:xfrm>
            <a:off x="3941616" y="4742854"/>
            <a:ext cx="465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1011-6018-A629-D9B6-BEE663BB34EA}"/>
              </a:ext>
            </a:extLst>
          </p:cNvPr>
          <p:cNvSpPr txBox="1"/>
          <p:nvPr/>
        </p:nvSpPr>
        <p:spPr>
          <a:xfrm>
            <a:off x="4364182" y="6396337"/>
            <a:ext cx="372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  <a:p>
            <a:endParaRPr lang="en-US" dirty="0"/>
          </a:p>
        </p:txBody>
      </p:sp>
      <p:pic>
        <p:nvPicPr>
          <p:cNvPr id="11" name="Picture 21">
            <a:extLst>
              <a:ext uri="{FF2B5EF4-FFF2-40B4-BE49-F238E27FC236}">
                <a16:creationId xmlns:a16="http://schemas.microsoft.com/office/drawing/2014/main" id="{449F0046-B37F-4EBF-8234-6838DA38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07" y="1114281"/>
            <a:ext cx="14922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9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274" y="301977"/>
            <a:ext cx="4682836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4340728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4364" y="76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12739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0"/>
    </mc:Choice>
    <mc:Fallback xmlns="">
      <p:transition spd="slow" advTm="101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1"/>
            <a:ext cx="4343400" cy="624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4" y="609602"/>
            <a:ext cx="4786745" cy="6248399"/>
          </a:xfrm>
          <a:prstGeom prst="rect">
            <a:avLst/>
          </a:prstGeom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48600" y="2133600"/>
            <a:ext cx="28194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4800600" y="1066800"/>
            <a:ext cx="28194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PTGT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510146" y="2133600"/>
            <a:ext cx="2909455" cy="10668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886201" y="3429000"/>
            <a:ext cx="2653145" cy="1295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5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3"/>
    </mc:Choice>
    <mc:Fallback xmlns="">
      <p:transition spd="slow" advTm="8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23703"/>
            <a:ext cx="4340728" cy="6248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947" y="685800"/>
            <a:ext cx="4785775" cy="6248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76831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66801"/>
            <a:ext cx="2743201" cy="1188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701" y="2255623"/>
            <a:ext cx="2540374" cy="99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29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7" y="609601"/>
            <a:ext cx="4343400" cy="624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56" y="609601"/>
            <a:ext cx="4786745" cy="6248399"/>
          </a:xfrm>
          <a:prstGeom prst="rect">
            <a:avLst/>
          </a:prstGeom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48600" y="2133600"/>
            <a:ext cx="2819400" cy="9906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4648200" y="1752600"/>
            <a:ext cx="2819400" cy="1049482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9"/>
    </mc:Choice>
    <mc:Fallback xmlns="">
      <p:transition spd="slow" advTm="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9600"/>
            <a:ext cx="4114800" cy="2438400"/>
          </a:xfrm>
          <a:prstGeom prst="rect">
            <a:avLst/>
          </a:prstGeom>
        </p:spPr>
      </p:pic>
      <p:pic>
        <p:nvPicPr>
          <p:cNvPr id="5" name="Content Placeholder 7" descr="IMG_56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24600" y="3352800"/>
            <a:ext cx="3886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665018"/>
            <a:ext cx="3353064" cy="2359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1" y="3733800"/>
            <a:ext cx="3584759" cy="2362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87E91-E913-4223-85C7-E916ED085467}"/>
              </a:ext>
            </a:extLst>
          </p:cNvPr>
          <p:cNvSpPr txBox="1"/>
          <p:nvPr/>
        </p:nvSpPr>
        <p:spPr>
          <a:xfrm>
            <a:off x="5219700" y="8024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4819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0+ Khung ảnh đẹp để Ghép ảnh - Chiase24.com">
            <a:extLst>
              <a:ext uri="{FF2B5EF4-FFF2-40B4-BE49-F238E27FC236}">
                <a16:creationId xmlns:a16="http://schemas.microsoft.com/office/drawing/2014/main" id="{91F0800C-6242-4651-9038-BB680B9F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1E9B8-66D6-4338-8BD3-204AA079106F}"/>
              </a:ext>
            </a:extLst>
          </p:cNvPr>
          <p:cNvSpPr txBox="1"/>
          <p:nvPr/>
        </p:nvSpPr>
        <p:spPr>
          <a:xfrm>
            <a:off x="5257800" y="2530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47F1C-05BF-4B5E-85FD-E3B7D34696AE}"/>
              </a:ext>
            </a:extLst>
          </p:cNvPr>
          <p:cNvSpPr txBox="1"/>
          <p:nvPr/>
        </p:nvSpPr>
        <p:spPr>
          <a:xfrm>
            <a:off x="4191000" y="313661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</p:spTree>
    <p:extLst>
      <p:ext uri="{BB962C8B-B14F-4D97-AF65-F5344CB8AC3E}">
        <p14:creationId xmlns:p14="http://schemas.microsoft.com/office/powerpoint/2010/main" val="201154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6FF255-1AE7-5183-17E2-26B6C506A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48835-8B15-4F82-A845-D34D6E05ABF5}"/>
              </a:ext>
            </a:extLst>
          </p:cNvPr>
          <p:cNvSpPr txBox="1"/>
          <p:nvPr/>
        </p:nvSpPr>
        <p:spPr>
          <a:xfrm>
            <a:off x="4517392" y="772607"/>
            <a:ext cx="376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I. MỤC ĐÍCH – YÊU CẦU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C440F-EFFB-419F-8F43-D7C08F412FBC}"/>
              </a:ext>
            </a:extLst>
          </p:cNvPr>
          <p:cNvSpPr txBox="1"/>
          <p:nvPr/>
        </p:nvSpPr>
        <p:spPr>
          <a:xfrm>
            <a:off x="1540149" y="1501616"/>
            <a:ext cx="9095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1. Kiến thức: - Trẻ nhận biết được tên gọi, đặc điểm của xe đạp, xe máy.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E03B-5D14-462D-8679-ADD8E697873B}"/>
              </a:ext>
            </a:extLst>
          </p:cNvPr>
          <p:cNvSpPr txBox="1"/>
          <p:nvPr/>
        </p:nvSpPr>
        <p:spPr>
          <a:xfrm>
            <a:off x="1502047" y="2241511"/>
            <a:ext cx="556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2. Kỹ năng: - Rèn trẻ phát triển ngôn ngữ.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BCEB9B-98EE-48FD-9142-F433EC362C6B}"/>
              </a:ext>
            </a:extLst>
          </p:cNvPr>
          <p:cNvSpPr txBox="1"/>
          <p:nvPr/>
        </p:nvSpPr>
        <p:spPr>
          <a:xfrm>
            <a:off x="1550671" y="2879210"/>
            <a:ext cx="677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3. Thái độ: - Giáo dục trẻ ý thúc tham gia giao thông.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E39A3-5422-4426-8963-349A88433FBF}"/>
              </a:ext>
            </a:extLst>
          </p:cNvPr>
          <p:cNvSpPr txBox="1"/>
          <p:nvPr/>
        </p:nvSpPr>
        <p:spPr>
          <a:xfrm>
            <a:off x="4264476" y="4087918"/>
            <a:ext cx="376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II. CHUẨN BỊ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C44D3-85C8-49A4-9705-613B1BEEAA90}"/>
              </a:ext>
            </a:extLst>
          </p:cNvPr>
          <p:cNvSpPr txBox="1"/>
          <p:nvPr/>
        </p:nvSpPr>
        <p:spPr>
          <a:xfrm>
            <a:off x="4762135" y="4747397"/>
            <a:ext cx="2797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- Bài giảng điện tử</a:t>
            </a:r>
          </a:p>
        </p:txBody>
      </p:sp>
    </p:spTree>
    <p:extLst>
      <p:ext uri="{BB962C8B-B14F-4D97-AF65-F5344CB8AC3E}">
        <p14:creationId xmlns:p14="http://schemas.microsoft.com/office/powerpoint/2010/main" val="17177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F9AB8-EB87-442A-8945-687748CE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F7BB9-4DAE-475B-AE4C-58AB083C6439}"/>
              </a:ext>
            </a:extLst>
          </p:cNvPr>
          <p:cNvSpPr txBox="1"/>
          <p:nvPr/>
        </p:nvSpPr>
        <p:spPr>
          <a:xfrm>
            <a:off x="3008489" y="3021378"/>
            <a:ext cx="61750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9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31"/>
            <a:ext cx="12192000" cy="6962931"/>
          </a:xfrm>
          <a:prstGeom prst="rect">
            <a:avLst/>
          </a:prstGeom>
        </p:spPr>
      </p:pic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76200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657600" y="2209800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36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03"/>
    </mc:Choice>
    <mc:Fallback xmlns="">
      <p:transition spd="slow" advTm="32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4087318" y="0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835453" y="152400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057400" y="4953000"/>
            <a:ext cx="2514600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4267200" y="3153791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3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80"/>
    </mc:Choice>
    <mc:Fallback xmlns="">
      <p:transition spd="slow" advTm="8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5"/>
          <p:cNvSpPr txBox="1"/>
          <p:nvPr/>
        </p:nvSpPr>
        <p:spPr>
          <a:xfrm>
            <a:off x="5476407" y="111179"/>
            <a:ext cx="2285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</a:rPr>
              <a:t>XE ĐẠP</a:t>
            </a:r>
            <a:endParaRPr lang="vi-VN" altLang="en-US" sz="3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21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91"/>
    </mc:Choice>
    <mc:Fallback xmlns="">
      <p:transition spd="slow" advTm="31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5407152"/>
          </a:xfrm>
          <a:prstGeom prst="rect">
            <a:avLst/>
          </a:prstGeom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447800" y="31242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9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25"/>
    </mc:Choice>
    <mc:Fallback xmlns="">
      <p:transition spd="slow" advTm="32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9144000" cy="6089904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905000" y="2133600"/>
            <a:ext cx="2119745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606145" y="0"/>
            <a:ext cx="23622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486401" y="4572000"/>
            <a:ext cx="2119745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010889" y="1219200"/>
            <a:ext cx="1981200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5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7"/>
    </mc:Choice>
    <mc:Fallback xmlns="">
      <p:transition spd="slow" advTm="63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5635752"/>
          </a:xfrm>
          <a:prstGeom prst="rect">
            <a:avLst/>
          </a:prstGeom>
        </p:spPr>
      </p:pic>
      <p:sp>
        <p:nvSpPr>
          <p:cNvPr id="3" name="Text Box 5"/>
          <p:cNvSpPr txBox="1"/>
          <p:nvPr/>
        </p:nvSpPr>
        <p:spPr>
          <a:xfrm>
            <a:off x="5105401" y="229575"/>
            <a:ext cx="2285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400" dirty="0">
                <a:solidFill>
                  <a:srgbClr val="FF0000"/>
                </a:solidFill>
              </a:rPr>
              <a:t>XE MÁY</a:t>
            </a:r>
            <a:endParaRPr lang="vi-VN" altLang="en-US" sz="3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1"/>
    </mc:Choice>
    <mc:Fallback xmlns="">
      <p:transition spd="slow" advTm="2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5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|22.1|17.8|2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8|1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8|20.2|1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197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.</dc:creator>
  <cp:lastModifiedBy>bui</cp:lastModifiedBy>
  <cp:revision>6</cp:revision>
  <dcterms:created xsi:type="dcterms:W3CDTF">2021-10-19T15:04:55Z</dcterms:created>
  <dcterms:modified xsi:type="dcterms:W3CDTF">2025-03-27T13:23:47Z</dcterms:modified>
</cp:coreProperties>
</file>