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elcome\Desktop\hinh-nen-dien-thoai-hoa-cac-loai-hd-33.jpg">
            <a:extLst>
              <a:ext uri="{FF2B5EF4-FFF2-40B4-BE49-F238E27FC236}">
                <a16:creationId xmlns:a16="http://schemas.microsoft.com/office/drawing/2014/main" id="{52C40925-0310-4D42-8895-9970A15A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657022" y="33749"/>
            <a:ext cx="6660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1926608" y="293391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367583" y="3872805"/>
            <a:ext cx="5852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95763" y="6250873"/>
            <a:ext cx="4410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2025 - 2026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C0867-0F73-4ABC-BD1D-705766D2F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39" y="2353087"/>
            <a:ext cx="3114675" cy="45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D9843-7FE2-4A69-AF4A-21E6B55AE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516" y1="43906" x2="43906" y2="38125"/>
                        <a14:foregroundMark x1="43906" y1="38125" x2="52031" y2="42188"/>
                        <a14:foregroundMark x1="52031" y1="42188" x2="45156" y2="45781"/>
                        <a14:foregroundMark x1="45156" y1="45781" x2="44063" y2="39609"/>
                        <a14:foregroundMark x1="52656" y1="38750" x2="53594" y2="47422"/>
                        <a14:foregroundMark x1="53594" y1="47422" x2="52891" y2="47578"/>
                        <a14:foregroundMark x1="45703" y1="47578" x2="45703" y2="47578"/>
                        <a14:foregroundMark x1="51406" y1="35078" x2="58516" y2="35313"/>
                        <a14:foregroundMark x1="58516" y1="35313" x2="67813" y2="53906"/>
                        <a14:foregroundMark x1="67813" y1="53906" x2="51719" y2="62500"/>
                        <a14:foregroundMark x1="51719" y1="62500" x2="43047" y2="55469"/>
                        <a14:foregroundMark x1="43047" y1="55469" x2="42422" y2="53516"/>
                        <a14:foregroundMark x1="42422" y1="53516" x2="42422" y2="53516"/>
                        <a14:foregroundMark x1="38125" y1="44297" x2="53047" y2="36563"/>
                        <a14:foregroundMark x1="53047" y1="36563" x2="67734" y2="40469"/>
                        <a14:foregroundMark x1="67734" y1="40469" x2="72969" y2="50078"/>
                        <a14:foregroundMark x1="72969" y1="50078" x2="66172" y2="59453"/>
                        <a14:foregroundMark x1="66172" y1="59453" x2="49453" y2="61484"/>
                        <a14:foregroundMark x1="49453" y1="61484" x2="35859" y2="55313"/>
                        <a14:foregroundMark x1="35859" y1="55313" x2="31094" y2="48203"/>
                        <a14:foregroundMark x1="31094" y1="48203" x2="36875" y2="42578"/>
                        <a14:foregroundMark x1="36875" y1="42578" x2="41797" y2="40234"/>
                        <a14:foregroundMark x1="36641" y1="34844" x2="51875" y2="31406"/>
                        <a14:foregroundMark x1="51875" y1="31406" x2="65156" y2="41719"/>
                        <a14:foregroundMark x1="65156" y1="41719" x2="74141" y2="58047"/>
                        <a14:foregroundMark x1="74141" y1="58047" x2="65234" y2="65625"/>
                        <a14:foregroundMark x1="65234" y1="65625" x2="49141" y2="65078"/>
                        <a14:foregroundMark x1="49141" y1="65078" x2="41563" y2="57500"/>
                        <a14:foregroundMark x1="41563" y1="57500" x2="41484" y2="49688"/>
                        <a14:foregroundMark x1="41484" y1="49688" x2="46953" y2="46172"/>
                        <a14:foregroundMark x1="72969" y1="54531" x2="72969" y2="54531"/>
                        <a14:foregroundMark x1="40938" y1="30391" x2="56328" y2="29453"/>
                        <a14:foregroundMark x1="56328" y1="29453" x2="60938" y2="34688"/>
                        <a14:foregroundMark x1="60938" y1="34688" x2="62109" y2="37344"/>
                        <a14:foregroundMark x1="37656" y1="29922" x2="48906" y2="28438"/>
                        <a14:foregroundMark x1="48906" y1="28438" x2="59219" y2="28906"/>
                        <a14:foregroundMark x1="59219" y1="28906" x2="64453" y2="36406"/>
                        <a14:foregroundMark x1="64453" y1="36406" x2="64531" y2="36953"/>
                        <a14:foregroundMark x1="37109" y1="30391" x2="30469" y2="39688"/>
                        <a14:foregroundMark x1="30469" y1="39688" x2="27656" y2="48906"/>
                        <a14:foregroundMark x1="27656" y1="48906" x2="28828" y2="56484"/>
                        <a14:foregroundMark x1="28828" y1="56484" x2="36328" y2="67344"/>
                        <a14:foregroundMark x1="36328" y1="67344" x2="42578" y2="71328"/>
                        <a14:foregroundMark x1="42578" y1="71328" x2="50625" y2="73672"/>
                        <a14:foregroundMark x1="50625" y1="73672" x2="59766" y2="72969"/>
                        <a14:foregroundMark x1="59766" y1="72969" x2="60859" y2="72422"/>
                        <a14:foregroundMark x1="46094" y1="51875" x2="57422" y2="50234"/>
                        <a14:foregroundMark x1="57422" y1="50234" x2="49922" y2="55078"/>
                        <a14:foregroundMark x1="49922" y1="55078" x2="48125" y2="53984"/>
                        <a14:foregroundMark x1="55781" y1="46953" x2="55781" y2="4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77" y="762413"/>
            <a:ext cx="2269067" cy="18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391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</cp:lastModifiedBy>
  <cp:revision>11</cp:revision>
  <dcterms:created xsi:type="dcterms:W3CDTF">2022-02-12T12:47:49Z</dcterms:created>
  <dcterms:modified xsi:type="dcterms:W3CDTF">2025-02-08T13:50:01Z</dcterms:modified>
</cp:coreProperties>
</file>